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dMasterIdLst>
    <p:sldMasterId id="2147483648" r:id="rId5"/>
  </p:sldMasterIdLst>
  <p:notesMasterIdLst>
    <p:notesMasterId r:id="rId6"/>
  </p:notesMasterIdLst>
  <p:sldIdLst>
    <p:sldId id="256" r:id="rId7"/>
    <p:sldId id="258" r:id="rId8"/>
    <p:sldId id="259" r:id="rId9"/>
    <p:sldId id="283" r:id="rId10"/>
    <p:sldId id="289" r:id="rId11"/>
    <p:sldId id="290" r:id="rId12"/>
    <p:sldId id="267" r:id="rId13"/>
    <p:sldId id="291" r:id="rId14"/>
    <p:sldId id="292" r:id="rId15"/>
    <p:sldId id="293" r:id="rId16"/>
    <p:sldId id="273" r:id="rId17"/>
    <p:sldId id="306" r:id="rId18"/>
    <p:sldId id="304" r:id="rId19"/>
    <p:sldId id="305" r:id="rId20"/>
    <p:sldId id="296" r:id="rId21"/>
    <p:sldId id="297" r:id="rId22"/>
    <p:sldId id="298" r:id="rId23"/>
    <p:sldId id="307" r:id="rId24"/>
    <p:sldId id="299" r:id="rId25"/>
    <p:sldId id="300" r:id="rId26"/>
    <p:sldId id="301" r:id="rId27"/>
    <p:sldId id="280" r:id="rId28"/>
    <p:sldId id="308" r:id="rId29"/>
    <p:sldId id="310" r:id="rId30"/>
    <p:sldId id="311" r:id="rId31"/>
    <p:sldId id="309" r:id="rId32"/>
    <p:sldId id="288" r:id="rId33"/>
    <p:sldId id="284" r:id="rId34"/>
  </p:sldIdLst>
  <p:sldSz cx="12192000" cy="6858000"/>
  <p:notesSz cx="6858000" cy="91440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8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8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8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8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8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8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8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8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8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650166841" val="1046" rev64="64" revOS="3"/>
      <pr:smFileRevision xmlns:pr="smNativeData" xmlns="smNativeData" dt="1650166841" val="101"/>
      <pr:guideOptions xmlns:pr="smNativeData" xmlns="smNativeData" dt="1650166841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Grid="0" showGuides="1">
      <p:cViewPr varScale="1">
        <p:scale>
          <a:sx n="85" d="100"/>
          <a:sy n="85" d="100"/>
        </p:scale>
        <p:origin x="1371" y="213"/>
      </p:cViewPr>
      <p:guideLst x="0" y="0">
        <p:guide orient="horz" pos="3748"/>
        <p:guide pos="3885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8" d="100"/>
        <a:sy n="18" d="100"/>
      </p:scale>
      <p:origin x="0" y="0"/>
    </p:cViewPr>
  </p:sorterViewPr>
  <p:notesViewPr>
    <p:cSldViewPr snapToGrid="0" showGuides="1">
      <p:cViewPr>
        <p:scale>
          <a:sx n="85" d="100"/>
          <a:sy n="85" d="100"/>
        </p:scale>
        <p:origin x="1371" y="213"/>
      </p:cViewPr>
    </p:cSldViewPr>
  </p:notesViewPr>
  <p:gridSpacing cx="73477120" cy="7347712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/Relationships>
</file>

<file path=ppt/media/audio1.wav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BIEgAA0wIAABAAAAAmAAAACAAAAD+PAAAAAAAA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l">
              <a:defRPr lang="zh-cn" sz="1200" cap="none"/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>
              <a:defRPr lang="zh-cn"/>
            </a:pPr>
          </a:p>
        </p:txBody>
      </p:sp>
      <p:sp>
        <p:nvSpPr>
          <p:cNvPr id="3" name="日期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AAAAAAuKgAA0wIAABAAAAAmAAAACAAAAD+PAAAAAAAA"/>
              </a:ext>
            </a:extLst>
          </p:cNvSpPr>
          <p:nvPr>
            <p:ph type="dt" idx="1"/>
          </p:nvPr>
        </p:nvSpPr>
        <p:spPr>
          <a:xfrm>
            <a:off x="388493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r">
              <a:defRPr lang="zh-cn" sz="1200" cap="none"/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>
              <a:defRPr lang="zh-cn"/>
            </a:pPr>
            <a:fld id="{42C082FB-B5AF-9574-E178-4321CC361716}" type="datetime1">
              <a:t>2019/1/4</a:t>
            </a:fld>
          </a:p>
        </p:txBody>
      </p:sp>
      <p:sp>
        <p:nvSpPr>
          <p:cNvPr id="4" name="幻灯片图像占位符 3"/>
          <p:cNvSpPr>
            <a:spLocks noGrp="1" noChangeArrowheads="1"/>
            <a:extLst>
              <a:ext uri="smNativeData">
                <pr:smNativeData xmlns:pr="smNativeData" xmlns="smNativeData" val="SMDATA_15_OYxbY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L8PAAD/HwAA"/>
              </a:ext>
            </a:extLst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zh-cn"/>
            </a:pPr>
          </a:p>
        </p:txBody>
      </p:sp>
      <p:sp>
        <p:nvSpPr>
          <p:cNvPr id="5" name="备注占位符 4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D8PAAD/HwAA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编辑母版文本样式</a:t>
            </a:r>
          </a:p>
          <a:p>
            <a:pPr lvl="1">
              <a:defRPr lang="zh-cn"/>
            </a:pPr>
            <a:r>
              <a:t>第二级</a:t>
            </a:r>
          </a:p>
          <a:p>
            <a:pPr lvl="2">
              <a:defRPr lang="zh-cn"/>
            </a:pPr>
            <a:r>
              <a:t>第三级</a:t>
            </a:r>
          </a:p>
          <a:p>
            <a:pPr lvl="3">
              <a:defRPr lang="zh-cn"/>
            </a:pPr>
            <a:r>
              <a:t>第四级</a:t>
            </a:r>
          </a:p>
          <a:p>
            <a:pPr lvl="4">
              <a:defRPr lang="zh-cn"/>
            </a:pPr>
            <a:r>
              <a:t>第五级</a:t>
            </a:r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G41AABIEgAAQDgAABAAAAAmAAAACAAAAL+PAAD/HwAA"/>
              </a:ext>
            </a:extLst>
          </p:cNvSpPr>
          <p:nvPr>
            <p:ph type="ftr" sz="quarter" idx="4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l">
              <a:defRPr lang="zh-cn" sz="1200" cap="none"/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>
              <a:defRPr lang="zh-cn"/>
            </a:pPr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L+PAAD/HwAA"/>
              </a:ext>
            </a:extLst>
          </p:cNvSpPr>
          <p:nvPr>
            <p:ph type="sldNum" sz="quarter" idx="5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r">
              <a:defRPr lang="zh-cn" sz="1200" cap="none"/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>
              <a:defRPr lang="zh-cn"/>
            </a:pPr>
            <a:fld id="{7C369901-4F91-636F-DF8E-B93AD7C029EC}" type="slidenum"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zh-cn" sz="1200" b="0" i="0" u="none" strike="noStrike" kern="1" cap="none" spc="0" baseline="0">
        <a:solidFill>
          <a:schemeClr val="tx1"/>
        </a:solidFill>
        <a:effectLst/>
        <a:latin typeface="等线" pitchFamily="0" charset="0"/>
        <a:ea typeface="等线" pitchFamily="0" charset="0"/>
        <a:cs typeface="等线" pitchFamily="0" charset="0"/>
      </a:defRPr>
    </a:lvl9pPr>
  </p:notesStyle>
</p:notesMaster>
</file>

<file path=ppt/notesSlides/_rels/notesSlide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ChangeArrowheads="1"/>
            <a:extLst>
              <a:ext uri="smNativeData">
                <pr:smNativeData xmlns:pr="smNativeData" xmlns="smNativeData" val="SMDATA_15_OYxbY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>
              <a:defRPr lang="zh-cn"/>
            </a:pPr>
          </a:p>
        </p:txBody>
      </p:sp>
      <p:sp>
        <p:nvSpPr>
          <p:cNvPr id="4" name="灯片编号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0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>
              <a:defRPr lang="zh-cn"/>
            </a:pPr>
            <a:fld id="{7B2373E4-AA96-7685-D89B-5CD03DD52E09}" type="slidenum">
              <a:t>1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ChangeArrowheads="1"/>
            <a:extLst>
              <a:ext uri="smNativeData">
                <pr:smNativeData xmlns:pr="smNativeData" xmlns="smNativeData" val="SMDATA_15_OYxbY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BJBg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>
              <a:defRPr lang="zh-cn"/>
            </a:pPr>
          </a:p>
        </p:txBody>
      </p:sp>
      <p:sp>
        <p:nvSpPr>
          <p:cNvPr id="4" name="灯片编号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BJBg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0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>
              <a:defRPr lang="zh-cn"/>
            </a:pPr>
            <a:fld id="{502DBA48-06BD-784C-F395-F019F4DB05A5}" type="slidenum">
              <a:t>2</a:t>
            </a:fld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ChangeArrowheads="1"/>
            <a:extLst>
              <a:ext uri="smNativeData">
                <pr:smNativeData xmlns:pr="smNativeData" xmlns="smNativeData" val="SMDATA_15_OYxbY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>
              <a:defRPr lang="zh-cn"/>
            </a:pPr>
          </a:p>
        </p:txBody>
      </p:sp>
      <p:sp>
        <p:nvSpPr>
          <p:cNvPr id="4" name="灯片编号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I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0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>
              <a:defRPr lang="zh-cn"/>
            </a:pPr>
            <a:fld id="{6BB33D0A-4486-E6CB-C80B-B29E73453EE7}" type="slidenum">
              <a:t>10</a:t>
            </a:fld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ChangeArrowheads="1"/>
            <a:extLst>
              <a:ext uri="smNativeData">
                <pr:smNativeData xmlns:pr="smNativeData" xmlns="smNativeData" val="SMDATA_15_OYxbYh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I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>
              <a:defRPr lang="zh-cn"/>
            </a:pPr>
          </a:p>
        </p:txBody>
      </p:sp>
      <p:sp>
        <p:nvSpPr>
          <p:cNvPr id="4" name="灯片编号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0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>
              <a:defRPr lang="zh-cn"/>
            </a:pPr>
            <a:fld id="{0DA81A05-4BE0-FDEC-AE10-BDB9545E58E8}" type="slidenum">
              <a:t>16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YAkAAOgGAACgQQAAmBUAABAAAAAmAAAACAAAAIGAAAAAAAAA"/>
              </a:ext>
            </a:extLst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ctr">
              <a:defRPr lang="zh-cn" sz="6000" cap="none"/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>
              <a:defRPr lang="zh-cn"/>
            </a:pPr>
            <a:r>
              <a:t>单击此处编辑母版标题样式</a:t>
            </a:r>
          </a:p>
        </p:txBody>
      </p:sp>
      <p:sp>
        <p:nvSpPr>
          <p:cNvPr id="3" name="副标题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DTVg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YAkAACkWAACgQQAAWCAAABAAAAAmAAAACAAAAAGAAAAAAAAA"/>
              </a:ext>
            </a:extLst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lang="zh-cn" sz="2400" cap="none"/>
            </a:lvl1pPr>
            <a:lvl2pPr marL="457200" indent="0" algn="ctr">
              <a:buNone/>
              <a:defRPr lang="zh-cn" sz="2000" cap="none"/>
            </a:lvl2pPr>
            <a:lvl3pPr marL="914400" indent="0" algn="ctr">
              <a:buNone/>
              <a:defRPr lang="zh-cn" sz="1800" cap="none"/>
            </a:lvl3pPr>
            <a:lvl4pPr marL="1371600" indent="0" algn="ctr">
              <a:buNone/>
              <a:defRPr lang="zh-cn" sz="1600" cap="none"/>
            </a:lvl4pPr>
            <a:lvl5pPr marL="1828800" indent="0" algn="ctr">
              <a:buNone/>
              <a:defRPr lang="zh-cn" sz="1600" cap="none"/>
            </a:lvl5pPr>
            <a:lvl6pPr marL="2286000" indent="0" algn="ctr">
              <a:buNone/>
              <a:defRPr lang="zh-cn" sz="1600" cap="none"/>
            </a:lvl6pPr>
            <a:lvl7pPr marL="2743200" indent="0" algn="ctr">
              <a:buNone/>
              <a:defRPr lang="zh-cn" sz="1600" cap="none"/>
            </a:lvl7pPr>
            <a:lvl8pPr marL="3200400" indent="0" algn="ctr">
              <a:buNone/>
              <a:defRPr lang="zh-cn" sz="1600" cap="none"/>
            </a:lvl8pPr>
            <a:lvl9pPr marL="3657600" indent="0" algn="ctr">
              <a:buNone/>
              <a:defRPr lang="zh-cn" sz="1600" cap="none"/>
            </a:lvl9pPr>
          </a:lstStyle>
          <a:p>
            <a:pPr>
              <a:defRPr lang="zh-cn"/>
            </a:pPr>
            <a:r>
              <a:t>单击以编辑母版副标题样式</a:t>
            </a:r>
          </a:p>
        </p:txBody>
      </p:sp>
      <p:sp>
        <p:nvSpPr>
          <p:cNvPr id="4" name="日期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zh-cn"/>
            </a:pPr>
            <a:fld id="{4D976B09-47A0-C29D-EE2F-B1C8256118E4}" type="datetime1">
              <a:t/>
            </a:fld>
          </a:p>
        </p:txBody>
      </p:sp>
      <p:sp>
        <p:nvSpPr>
          <p:cNvPr id="5" name="页脚占位符 4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zh-cn"/>
            </a:pPr>
          </a:p>
        </p:txBody>
      </p:sp>
      <p:sp>
        <p:nvSpPr>
          <p:cNvPr id="6" name="灯片编号占位符 5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zh-cn"/>
            </a:pPr>
            <a:fld id="{37C12D60-2EDA-94DB-9479-D88E6337628D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1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zh-cn"/>
            </a:pPr>
            <a: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sLAADYRQAAACYAABAAAAAmAAAACAAAAAIAAAAAAAAA"/>
              </a:ext>
            </a:extLst>
          </p:cNvSpPr>
          <p:nvPr>
            <p:ph idx="1"/>
          </p:nvPr>
        </p:nvSpPr>
        <p:spPr/>
        <p:txBody>
          <a:bodyPr vert="vert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编辑母版文本样式</a:t>
            </a:r>
          </a:p>
          <a:p>
            <a:pPr lvl="1">
              <a:defRPr lang="zh-cn"/>
            </a:pPr>
            <a:r>
              <a:t>Second level</a:t>
            </a:r>
          </a:p>
          <a:p>
            <a:pPr lvl="2">
              <a:defRPr lang="zh-cn"/>
            </a:pPr>
            <a:r>
              <a:t>Third level</a:t>
            </a:r>
          </a:p>
          <a:p>
            <a:pPr lvl="3">
              <a:defRPr lang="zh-cn"/>
            </a:pPr>
            <a:r>
              <a:t>Fourth level</a:t>
            </a:r>
          </a:p>
          <a:p>
            <a:pPr lvl="4">
              <a:defRPr lang="zh-cn"/>
            </a:pPr>
            <a:r>
              <a:t>Fifth level</a:t>
            </a:r>
          </a:p>
        </p:txBody>
      </p:sp>
      <p:sp>
        <p:nvSpPr>
          <p:cNvPr id="4" name="日期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zh-cn"/>
            </a:pPr>
            <a:fld id="{4A56437B-35A7-03B5-E9EE-C3E00DA01F96}" type="datetime1">
              <a:t>2019/1/4</a:t>
            </a:fld>
          </a:p>
        </p:txBody>
      </p:sp>
      <p:sp>
        <p:nvSpPr>
          <p:cNvPr id="5" name="页脚占位符 4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zh-cn"/>
            </a:pPr>
          </a:p>
        </p:txBody>
      </p:sp>
      <p:sp>
        <p:nvSpPr>
          <p:cNvPr id="6" name="灯片编号占位符 5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zh-cn"/>
            </a:pPr>
            <a:fld id="{21030A57-19CC-56FC-82BB-EFA944F574BA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1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rDUAAD8CAADYRQAAACYAABAAAAAmAAAACAAAAAMAAAAAAAAA"/>
              </a:ext>
            </a:extLst>
          </p:cNvSpPr>
          <p:nvPr>
            <p:ph type="title"/>
          </p:nvPr>
        </p:nvSpPr>
        <p:spPr>
          <a:xfrm>
            <a:off x="8724900" y="365125"/>
            <a:ext cx="2628900" cy="5812155"/>
          </a:xfrm>
        </p:spPr>
        <p:txBody>
          <a:bodyPr vert="vert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Q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C8NAAAACYAABAAAAAmAAAACAAAAAMAAAAAAAAA"/>
              </a:ext>
            </a:extLst>
          </p:cNvSpPr>
          <p:nvPr>
            <p:ph idx="1"/>
          </p:nvPr>
        </p:nvSpPr>
        <p:spPr>
          <a:xfrm>
            <a:off x="838200" y="365125"/>
            <a:ext cx="7734300" cy="5812155"/>
          </a:xfrm>
        </p:spPr>
        <p:txBody>
          <a:bodyPr vert="vert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编辑母版文本样式</a:t>
            </a:r>
          </a:p>
          <a:p>
            <a:pPr lvl="1">
              <a:defRPr lang="zh-cn"/>
            </a:pPr>
            <a:r>
              <a:t>Second level</a:t>
            </a:r>
          </a:p>
          <a:p>
            <a:pPr lvl="2">
              <a:defRPr lang="zh-cn"/>
            </a:pPr>
            <a:r>
              <a:t>Third level</a:t>
            </a:r>
          </a:p>
          <a:p>
            <a:pPr lvl="3">
              <a:defRPr lang="zh-cn"/>
            </a:pPr>
            <a:r>
              <a:t>Fourth level</a:t>
            </a:r>
          </a:p>
          <a:p>
            <a:pPr lvl="4">
              <a:defRPr lang="zh-cn"/>
            </a:pPr>
            <a:r>
              <a:t>Fifth level</a:t>
            </a:r>
          </a:p>
        </p:txBody>
      </p:sp>
      <p:sp>
        <p:nvSpPr>
          <p:cNvPr id="4" name="日期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8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zh-cn"/>
            </a:pPr>
            <a:fld id="{08C94E08-46E5-9CB8-AB71-B0ED003F5DE5}" type="datetime1">
              <a:t>2019/1/4</a:t>
            </a:fld>
          </a:p>
        </p:txBody>
      </p:sp>
      <p:sp>
        <p:nvSpPr>
          <p:cNvPr id="5" name="页脚占位符 4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zh-cn"/>
            </a:pPr>
          </a:p>
        </p:txBody>
      </p:sp>
      <p:sp>
        <p:nvSpPr>
          <p:cNvPr id="6" name="灯片编号占位符 5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zh-cn"/>
            </a:pPr>
            <a:fld id="{7A19FC2E-6097-4C0A-D9A1-965FB2EF2FC3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1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/>
          <p:cNvPicPr>
            <a:picLocks noChangeAspect="1"/>
            <a:extLst>
              <a:ext uri="smNativeData">
                <pr:smNativeData xmlns:pr="smNativeData" xmlns="smNativeData" val="SMDATA_17_OYxbY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AAAAAAz////jEsAAIoq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0175"/>
            <a:ext cx="12280900" cy="70453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zh-cn"/>
            </a:pPr>
            <a:r>
              <a:t>单击此处编辑母版标题样式</a:t>
            </a:r>
          </a:p>
        </p:txBody>
      </p:sp>
      <p:sp>
        <p:nvSpPr>
          <p:cNvPr id="3" name="内容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KAUAADsLAADYRQAAACYAABAAAAAmAAAACAAAAAAAAAAAAAAA"/>
              </a:ext>
            </a:extLst>
          </p:cNvSpPr>
          <p:nvPr>
            <p:ph idx="1"/>
          </p:nvPr>
        </p:nvSpPr>
        <p:spPr/>
        <p:txBody>
          <a:bodyPr/>
          <a:lstStyle/>
          <a:p>
            <a:pPr>
              <a:defRPr lang="zh-cn"/>
            </a:pPr>
            <a:r>
              <a:t>编辑母版文本样式</a:t>
            </a:r>
          </a:p>
          <a:p>
            <a:pPr lvl="1">
              <a:defRPr lang="zh-cn"/>
            </a:pPr>
            <a:r>
              <a:t>Second level</a:t>
            </a:r>
          </a:p>
          <a:p>
            <a:pPr lvl="2">
              <a:defRPr lang="zh-cn"/>
            </a:pPr>
            <a:r>
              <a:t>Third level</a:t>
            </a:r>
          </a:p>
          <a:p>
            <a:pPr lvl="3">
              <a:defRPr lang="zh-cn"/>
            </a:pPr>
            <a:r>
              <a:t>Fourth level</a:t>
            </a:r>
          </a:p>
          <a:p>
            <a:pPr lvl="4">
              <a:defRPr lang="zh-cn"/>
            </a:pPr>
            <a:r>
              <a:t>Fifth level</a:t>
            </a:r>
          </a:p>
        </p:txBody>
      </p:sp>
      <p:sp>
        <p:nvSpPr>
          <p:cNvPr id="4" name="日期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zh-cn"/>
            </a:pPr>
            <a:fld id="{09FFB5BD-F3E4-AA43-AA47-0516FB095C50}" type="datetime1">
              <a:t/>
            </a:fld>
          </a:p>
        </p:txBody>
      </p:sp>
      <p:sp>
        <p:nvSpPr>
          <p:cNvPr id="5" name="页脚占位符 4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zh-cn"/>
            </a:pPr>
          </a:p>
        </p:txBody>
      </p:sp>
      <p:sp>
        <p:nvSpPr>
          <p:cNvPr id="6" name="灯片编号占位符 5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zh-cn"/>
            </a:pPr>
            <a:fld id="{27C677ED-A3CA-9381-847E-55D439307200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LDrzAIfAAAAVAAAAAAAAAAAAAAAAAAAAAAAAAAAAAAAAAAAAAAAAAAAAAAAAAAAAAAAAAAAAAAAAAAAAAAAAAAAAAAAAAAAAAAAAAAAAAAAAAAAAAAAAAAAAAAAAAAAACEAAAAYAAAAFAAAALE7AAApHwAARU4AAF4sAAAQAAAAJgAAAAgAAAD/////AAAAAA=="/>
              </a:ext>
            </a:extLst>
          </p:cNvGrpSpPr>
          <p:nvPr/>
        </p:nvGrpSpPr>
        <p:grpSpPr>
          <a:xfrm rot="10800000" flipH="1">
            <a:off x="9703435" y="5065395"/>
            <a:ext cx="3020060" cy="2146935"/>
            <a:chOff x="9703435" y="5065395"/>
            <a:chExt cx="3020060" cy="2146935"/>
          </a:xfrm>
        </p:grpSpPr>
        <p:sp>
          <p:nvSpPr>
            <p:cNvPr id="50" name="Oval 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48YT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MU0AAFYoAAByTQAAlSgAAAAAAAAmAAAACAAAAP//////////"/>
                </a:ext>
              </a:extLst>
            </p:cNvSpPr>
            <p:nvPr/>
          </p:nvSpPr>
          <p:spPr>
            <a:xfrm>
              <a:off x="12548235" y="6557010"/>
              <a:ext cx="41275" cy="4000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9" name="Freeform 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5TcG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aEwAAFwiAAD3TAAAASMAAAAAAAAmAAAACAAAAP//////////"/>
                </a:ext>
              </a:extLst>
            </p:cNvSpPr>
            <p:nvPr/>
          </p:nvSpPr>
          <p:spPr>
            <a:xfrm>
              <a:off x="12420600" y="5585460"/>
              <a:ext cx="90805" cy="104775"/>
            </a:xfrm>
            <a:custGeom>
              <a:avLst/>
              <a:gdLst/>
              <a:ahLst/>
              <a:cxnLst/>
              <a:rect l="0" t="0" r="90805" b="104775"/>
              <a:pathLst>
                <a:path w="90805" h="104775">
                  <a:moveTo>
                    <a:pt x="90805" y="52387"/>
                  </a:moveTo>
                  <a:lnTo>
                    <a:pt x="45402" y="78212"/>
                  </a:lnTo>
                  <a:lnTo>
                    <a:pt x="0" y="104775"/>
                  </a:lnTo>
                  <a:lnTo>
                    <a:pt x="0" y="52387"/>
                  </a:lnTo>
                  <a:lnTo>
                    <a:pt x="0" y="0"/>
                  </a:lnTo>
                  <a:lnTo>
                    <a:pt x="45402" y="25824"/>
                  </a:lnTo>
                  <a:lnTo>
                    <a:pt x="90805" y="5238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8" name="Oval 7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xUkAAIIfAAAFSgAAwx8AAAAAAAAmAAAACAAAAP//////////"/>
                </a:ext>
              </a:extLst>
            </p:cNvSpPr>
            <p:nvPr/>
          </p:nvSpPr>
          <p:spPr>
            <a:xfrm>
              <a:off x="11991975" y="5121910"/>
              <a:ext cx="40640" cy="4127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7" name="Freeform 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0idH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u0AAABYhAADVQQAALCIAAAAAAAAmAAAACAAAAP//////////"/>
                </a:ext>
              </a:extLst>
            </p:cNvSpPr>
            <p:nvPr/>
          </p:nvSpPr>
          <p:spPr>
            <a:xfrm>
              <a:off x="10522585" y="5378450"/>
              <a:ext cx="179070" cy="176530"/>
            </a:xfrm>
            <a:custGeom>
              <a:avLst/>
              <a:gdLst/>
              <a:ahLst/>
              <a:cxnLst/>
              <a:rect l="0" t="0" r="179070" b="176530"/>
              <a:pathLst>
                <a:path w="179070" h="176530">
                  <a:moveTo>
                    <a:pt x="88909" y="176530"/>
                  </a:moveTo>
                  <a:cubicBezTo>
                    <a:pt x="138998" y="176530"/>
                    <a:pt x="179070" y="136466"/>
                    <a:pt x="179070" y="87639"/>
                  </a:cubicBezTo>
                  <a:cubicBezTo>
                    <a:pt x="179070" y="40064"/>
                    <a:pt x="138998" y="0"/>
                    <a:pt x="88909" y="0"/>
                  </a:cubicBezTo>
                  <a:cubicBezTo>
                    <a:pt x="40072" y="0"/>
                    <a:pt x="0" y="40064"/>
                    <a:pt x="0" y="87639"/>
                  </a:cubicBezTo>
                  <a:cubicBezTo>
                    <a:pt x="0" y="136466"/>
                    <a:pt x="40072" y="176530"/>
                    <a:pt x="88909" y="176530"/>
                  </a:cubicBezTo>
                  <a:close/>
                  <a:moveTo>
                    <a:pt x="88909" y="5008"/>
                  </a:moveTo>
                  <a:cubicBezTo>
                    <a:pt x="135242" y="5008"/>
                    <a:pt x="174061" y="42568"/>
                    <a:pt x="174061" y="87639"/>
                  </a:cubicBezTo>
                  <a:cubicBezTo>
                    <a:pt x="174061" y="133962"/>
                    <a:pt x="135242" y="171522"/>
                    <a:pt x="88909" y="171522"/>
                  </a:cubicBezTo>
                  <a:cubicBezTo>
                    <a:pt x="42576" y="171522"/>
                    <a:pt x="5009" y="133962"/>
                    <a:pt x="5009" y="87639"/>
                  </a:cubicBezTo>
                  <a:cubicBezTo>
                    <a:pt x="5009" y="42568"/>
                    <a:pt x="42576" y="5008"/>
                    <a:pt x="88909" y="5008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6" name="Freeform 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BEsAAP0lAADgSwAA1iYAAAAAAAAmAAAACAAAAP//////////"/>
                </a:ext>
              </a:extLst>
            </p:cNvSpPr>
            <p:nvPr/>
          </p:nvSpPr>
          <p:spPr>
            <a:xfrm>
              <a:off x="12194540" y="6175375"/>
              <a:ext cx="139700" cy="137795"/>
            </a:xfrm>
            <a:custGeom>
              <a:avLst/>
              <a:gdLst/>
              <a:ahLst/>
              <a:cxnLst/>
              <a:rect l="0" t="0" r="139700" b="137795"/>
              <a:pathLst>
                <a:path w="139700" h="137795">
                  <a:moveTo>
                    <a:pt x="139700" y="69518"/>
                  </a:moveTo>
                  <a:cubicBezTo>
                    <a:pt x="139700" y="31034"/>
                    <a:pt x="108517" y="0"/>
                    <a:pt x="69850" y="0"/>
                  </a:cubicBezTo>
                  <a:cubicBezTo>
                    <a:pt x="31183" y="0"/>
                    <a:pt x="0" y="31034"/>
                    <a:pt x="0" y="69518"/>
                  </a:cubicBezTo>
                  <a:cubicBezTo>
                    <a:pt x="0" y="106760"/>
                    <a:pt x="31183" y="137795"/>
                    <a:pt x="69850" y="137795"/>
                  </a:cubicBezTo>
                  <a:cubicBezTo>
                    <a:pt x="108517" y="137795"/>
                    <a:pt x="139700" y="106760"/>
                    <a:pt x="139700" y="69518"/>
                  </a:cubicBezTo>
                  <a:close/>
                  <a:moveTo>
                    <a:pt x="13721" y="69518"/>
                  </a:moveTo>
                  <a:cubicBezTo>
                    <a:pt x="13721" y="38483"/>
                    <a:pt x="38667" y="13655"/>
                    <a:pt x="69850" y="13655"/>
                  </a:cubicBezTo>
                  <a:cubicBezTo>
                    <a:pt x="101033" y="13655"/>
                    <a:pt x="127227" y="38483"/>
                    <a:pt x="127227" y="69518"/>
                  </a:cubicBezTo>
                  <a:cubicBezTo>
                    <a:pt x="127227" y="99311"/>
                    <a:pt x="101033" y="125381"/>
                    <a:pt x="69850" y="125381"/>
                  </a:cubicBezTo>
                  <a:cubicBezTo>
                    <a:pt x="38667" y="125381"/>
                    <a:pt x="13721" y="99311"/>
                    <a:pt x="13721" y="69518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5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pT8AABUiAAAHQAAAdyIAAAAAAAAmAAAACAAAAP//////////"/>
                </a:ext>
              </a:extLst>
            </p:cNvSpPr>
            <p:nvPr/>
          </p:nvSpPr>
          <p:spPr>
            <a:xfrm>
              <a:off x="10346055" y="5540375"/>
              <a:ext cx="62230" cy="6223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4" name="Freeform 1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sTsAACkfAABWTQAAyioAAAAAAAAmAAAACAAAAP//////////"/>
                </a:ext>
              </a:extLst>
            </p:cNvSpPr>
            <p:nvPr/>
          </p:nvSpPr>
          <p:spPr>
            <a:xfrm>
              <a:off x="9703435" y="5065395"/>
              <a:ext cx="2868295" cy="1890395"/>
            </a:xfrm>
            <a:custGeom>
              <a:avLst/>
              <a:gdLst/>
              <a:ahLst/>
              <a:cxnLst/>
              <a:rect l="0" t="0" r="2868295" b="1890395"/>
              <a:pathLst>
                <a:path w="2868295" h="1890395">
                  <a:moveTo>
                    <a:pt x="31272" y="319238"/>
                  </a:moveTo>
                  <a:cubicBezTo>
                    <a:pt x="48784" y="319238"/>
                    <a:pt x="62544" y="305467"/>
                    <a:pt x="62544" y="289192"/>
                  </a:cubicBezTo>
                  <a:cubicBezTo>
                    <a:pt x="62544" y="286688"/>
                    <a:pt x="62544" y="284185"/>
                    <a:pt x="62544" y="282933"/>
                  </a:cubicBezTo>
                  <a:cubicBezTo>
                    <a:pt x="531629" y="282933"/>
                    <a:pt x="531629" y="282933"/>
                    <a:pt x="531629" y="282933"/>
                  </a:cubicBezTo>
                  <a:cubicBezTo>
                    <a:pt x="627947" y="394353"/>
                    <a:pt x="627947" y="394353"/>
                    <a:pt x="627947" y="394353"/>
                  </a:cubicBezTo>
                  <a:cubicBezTo>
                    <a:pt x="450321" y="394353"/>
                    <a:pt x="450321" y="394353"/>
                    <a:pt x="450321" y="394353"/>
                  </a:cubicBezTo>
                  <a:cubicBezTo>
                    <a:pt x="447819" y="386842"/>
                    <a:pt x="439063" y="380582"/>
                    <a:pt x="430306" y="380582"/>
                  </a:cubicBezTo>
                  <a:cubicBezTo>
                    <a:pt x="419048" y="380582"/>
                    <a:pt x="409041" y="389345"/>
                    <a:pt x="409041" y="400612"/>
                  </a:cubicBezTo>
                  <a:cubicBezTo>
                    <a:pt x="409041" y="411879"/>
                    <a:pt x="419048" y="421896"/>
                    <a:pt x="430306" y="421896"/>
                  </a:cubicBezTo>
                  <a:cubicBezTo>
                    <a:pt x="439063" y="421896"/>
                    <a:pt x="447819" y="415636"/>
                    <a:pt x="450321" y="408125"/>
                  </a:cubicBezTo>
                  <a:cubicBezTo>
                    <a:pt x="776801" y="408125"/>
                    <a:pt x="776801" y="408125"/>
                    <a:pt x="776801" y="408125"/>
                  </a:cubicBezTo>
                  <a:cubicBezTo>
                    <a:pt x="780556" y="475728"/>
                    <a:pt x="838097" y="530812"/>
                    <a:pt x="908147" y="530812"/>
                  </a:cubicBezTo>
                  <a:cubicBezTo>
                    <a:pt x="978197" y="530812"/>
                    <a:pt x="1036989" y="475728"/>
                    <a:pt x="1039491" y="408125"/>
                  </a:cubicBezTo>
                  <a:cubicBezTo>
                    <a:pt x="1180841" y="408125"/>
                    <a:pt x="1180841" y="408125"/>
                    <a:pt x="1180841" y="408125"/>
                  </a:cubicBezTo>
                  <a:cubicBezTo>
                    <a:pt x="1347210" y="572126"/>
                    <a:pt x="1347210" y="572126"/>
                    <a:pt x="1347210" y="572126"/>
                  </a:cubicBezTo>
                  <a:cubicBezTo>
                    <a:pt x="1639919" y="572126"/>
                    <a:pt x="1639919" y="572126"/>
                    <a:pt x="1639919" y="572126"/>
                  </a:cubicBezTo>
                  <a:cubicBezTo>
                    <a:pt x="1643671" y="585897"/>
                    <a:pt x="1656180" y="597164"/>
                    <a:pt x="1671191" y="597164"/>
                  </a:cubicBezTo>
                  <a:cubicBezTo>
                    <a:pt x="1686202" y="597164"/>
                    <a:pt x="1698711" y="585897"/>
                    <a:pt x="1701212" y="572126"/>
                  </a:cubicBezTo>
                  <a:cubicBezTo>
                    <a:pt x="1836309" y="572126"/>
                    <a:pt x="1836309" y="572126"/>
                    <a:pt x="1836309" y="572126"/>
                  </a:cubicBezTo>
                  <a:cubicBezTo>
                    <a:pt x="1718725" y="688554"/>
                    <a:pt x="1718725" y="688554"/>
                    <a:pt x="1718725" y="688554"/>
                  </a:cubicBezTo>
                  <a:cubicBezTo>
                    <a:pt x="1355966" y="688554"/>
                    <a:pt x="1355966" y="688554"/>
                    <a:pt x="1355966" y="688554"/>
                  </a:cubicBezTo>
                  <a:cubicBezTo>
                    <a:pt x="1353464" y="679791"/>
                    <a:pt x="1344708" y="674783"/>
                    <a:pt x="1335952" y="674783"/>
                  </a:cubicBezTo>
                  <a:cubicBezTo>
                    <a:pt x="1324694" y="674783"/>
                    <a:pt x="1314687" y="683546"/>
                    <a:pt x="1314687" y="694814"/>
                  </a:cubicBezTo>
                  <a:cubicBezTo>
                    <a:pt x="1314687" y="706081"/>
                    <a:pt x="1324694" y="714844"/>
                    <a:pt x="1335952" y="714844"/>
                  </a:cubicBezTo>
                  <a:cubicBezTo>
                    <a:pt x="1344708" y="714844"/>
                    <a:pt x="1353464" y="709837"/>
                    <a:pt x="1355966" y="701073"/>
                  </a:cubicBezTo>
                  <a:cubicBezTo>
                    <a:pt x="1723728" y="701073"/>
                    <a:pt x="1723728" y="701073"/>
                    <a:pt x="1723728" y="701073"/>
                  </a:cubicBezTo>
                  <a:cubicBezTo>
                    <a:pt x="1855071" y="572126"/>
                    <a:pt x="1855071" y="572126"/>
                    <a:pt x="1855071" y="572126"/>
                  </a:cubicBezTo>
                  <a:cubicBezTo>
                    <a:pt x="1965151" y="572126"/>
                    <a:pt x="1965151" y="572126"/>
                    <a:pt x="1965151" y="572126"/>
                  </a:cubicBezTo>
                  <a:cubicBezTo>
                    <a:pt x="1966401" y="639729"/>
                    <a:pt x="1987667" y="702325"/>
                    <a:pt x="2022692" y="754906"/>
                  </a:cubicBezTo>
                  <a:cubicBezTo>
                    <a:pt x="2022692" y="754906"/>
                    <a:pt x="2022692" y="754906"/>
                    <a:pt x="2022692" y="754906"/>
                  </a:cubicBezTo>
                  <a:cubicBezTo>
                    <a:pt x="1897602" y="877593"/>
                    <a:pt x="1897602" y="877593"/>
                    <a:pt x="1897602" y="877593"/>
                  </a:cubicBezTo>
                  <a:cubicBezTo>
                    <a:pt x="1907610" y="886357"/>
                    <a:pt x="1907610" y="886357"/>
                    <a:pt x="1907610" y="886357"/>
                  </a:cubicBezTo>
                  <a:cubicBezTo>
                    <a:pt x="1744994" y="793715"/>
                    <a:pt x="1744994" y="793715"/>
                    <a:pt x="1744994" y="793715"/>
                  </a:cubicBezTo>
                  <a:cubicBezTo>
                    <a:pt x="1579876" y="887609"/>
                    <a:pt x="1579876" y="887609"/>
                    <a:pt x="1579876" y="887609"/>
                  </a:cubicBezTo>
                  <a:cubicBezTo>
                    <a:pt x="1579876" y="1075396"/>
                    <a:pt x="1579876" y="1075396"/>
                    <a:pt x="1579876" y="1075396"/>
                  </a:cubicBezTo>
                  <a:cubicBezTo>
                    <a:pt x="1744994" y="1169290"/>
                    <a:pt x="1744994" y="1169290"/>
                    <a:pt x="1744994" y="1169290"/>
                  </a:cubicBezTo>
                  <a:cubicBezTo>
                    <a:pt x="1908860" y="1075396"/>
                    <a:pt x="1908860" y="1075396"/>
                    <a:pt x="1908860" y="1075396"/>
                  </a:cubicBezTo>
                  <a:cubicBezTo>
                    <a:pt x="1908860" y="887609"/>
                    <a:pt x="1908860" y="887609"/>
                    <a:pt x="1908860" y="887609"/>
                  </a:cubicBezTo>
                  <a:cubicBezTo>
                    <a:pt x="1907610" y="886357"/>
                    <a:pt x="1907610" y="886357"/>
                    <a:pt x="1907610" y="886357"/>
                  </a:cubicBezTo>
                  <a:cubicBezTo>
                    <a:pt x="2030197" y="764921"/>
                    <a:pt x="2030197" y="764921"/>
                    <a:pt x="2030197" y="764921"/>
                  </a:cubicBezTo>
                  <a:cubicBezTo>
                    <a:pt x="2091491" y="847547"/>
                    <a:pt x="2190311" y="902632"/>
                    <a:pt x="2301640" y="905136"/>
                  </a:cubicBezTo>
                  <a:cubicBezTo>
                    <a:pt x="2301640" y="966480"/>
                    <a:pt x="2301640" y="966480"/>
                    <a:pt x="2301640" y="966480"/>
                  </a:cubicBezTo>
                  <a:cubicBezTo>
                    <a:pt x="2195315" y="1027823"/>
                    <a:pt x="2195315" y="1027823"/>
                    <a:pt x="2195315" y="1027823"/>
                  </a:cubicBezTo>
                  <a:cubicBezTo>
                    <a:pt x="2195315" y="1074144"/>
                    <a:pt x="2195315" y="1074144"/>
                    <a:pt x="2195315" y="1074144"/>
                  </a:cubicBezTo>
                  <a:cubicBezTo>
                    <a:pt x="2101498" y="1166786"/>
                    <a:pt x="2101498" y="1166786"/>
                    <a:pt x="2101498" y="1166786"/>
                  </a:cubicBezTo>
                  <a:cubicBezTo>
                    <a:pt x="2101498" y="1010297"/>
                    <a:pt x="2101498" y="1010297"/>
                    <a:pt x="2101498" y="1010297"/>
                  </a:cubicBezTo>
                  <a:cubicBezTo>
                    <a:pt x="2140275" y="971486"/>
                    <a:pt x="2140275" y="971486"/>
                    <a:pt x="2140275" y="971486"/>
                  </a:cubicBezTo>
                  <a:cubicBezTo>
                    <a:pt x="2130268" y="962724"/>
                    <a:pt x="2130268" y="962724"/>
                    <a:pt x="2130268" y="962724"/>
                  </a:cubicBezTo>
                  <a:cubicBezTo>
                    <a:pt x="2087738" y="1005289"/>
                    <a:pt x="2087738" y="1005289"/>
                    <a:pt x="2087738" y="1005289"/>
                  </a:cubicBezTo>
                  <a:cubicBezTo>
                    <a:pt x="2087738" y="1180557"/>
                    <a:pt x="2087738" y="1180557"/>
                    <a:pt x="2087738" y="1180557"/>
                  </a:cubicBezTo>
                  <a:cubicBezTo>
                    <a:pt x="1996423" y="1270695"/>
                    <a:pt x="1996423" y="1270695"/>
                    <a:pt x="1996423" y="1270695"/>
                  </a:cubicBezTo>
                  <a:cubicBezTo>
                    <a:pt x="1996423" y="1497292"/>
                    <a:pt x="1996423" y="1497292"/>
                    <a:pt x="1996423" y="1497292"/>
                  </a:cubicBezTo>
                  <a:cubicBezTo>
                    <a:pt x="1920118" y="1573659"/>
                    <a:pt x="1920118" y="1573659"/>
                    <a:pt x="1920118" y="1573659"/>
                  </a:cubicBezTo>
                  <a:cubicBezTo>
                    <a:pt x="1917617" y="1572408"/>
                    <a:pt x="1913863" y="1571156"/>
                    <a:pt x="1910111" y="1571156"/>
                  </a:cubicBezTo>
                  <a:cubicBezTo>
                    <a:pt x="1898853" y="1571156"/>
                    <a:pt x="1890097" y="1579919"/>
                    <a:pt x="1890097" y="1591186"/>
                  </a:cubicBezTo>
                  <a:cubicBezTo>
                    <a:pt x="1890097" y="1602454"/>
                    <a:pt x="1898853" y="1612469"/>
                    <a:pt x="1910111" y="1612469"/>
                  </a:cubicBezTo>
                  <a:cubicBezTo>
                    <a:pt x="1922620" y="1612469"/>
                    <a:pt x="1931377" y="1602454"/>
                    <a:pt x="1931377" y="1591186"/>
                  </a:cubicBezTo>
                  <a:cubicBezTo>
                    <a:pt x="1931377" y="1588682"/>
                    <a:pt x="1930126" y="1584927"/>
                    <a:pt x="1928875" y="1582423"/>
                  </a:cubicBezTo>
                  <a:cubicBezTo>
                    <a:pt x="2010183" y="1502300"/>
                    <a:pt x="2010183" y="1502300"/>
                    <a:pt x="2010183" y="1502300"/>
                  </a:cubicBezTo>
                  <a:cubicBezTo>
                    <a:pt x="2010183" y="1275703"/>
                    <a:pt x="2010183" y="1275703"/>
                    <a:pt x="2010183" y="1275703"/>
                  </a:cubicBezTo>
                  <a:cubicBezTo>
                    <a:pt x="2195315" y="1092923"/>
                    <a:pt x="2195315" y="1092923"/>
                    <a:pt x="2195315" y="1092923"/>
                  </a:cubicBezTo>
                  <a:cubicBezTo>
                    <a:pt x="2195315" y="1149260"/>
                    <a:pt x="2195315" y="1149260"/>
                    <a:pt x="2195315" y="1149260"/>
                  </a:cubicBezTo>
                  <a:cubicBezTo>
                    <a:pt x="2045208" y="1298238"/>
                    <a:pt x="2045208" y="1298238"/>
                    <a:pt x="2045208" y="1298238"/>
                  </a:cubicBezTo>
                  <a:cubicBezTo>
                    <a:pt x="2045208" y="1666301"/>
                    <a:pt x="2045208" y="1666301"/>
                    <a:pt x="2045208" y="1666301"/>
                  </a:cubicBezTo>
                  <a:cubicBezTo>
                    <a:pt x="2057717" y="1666301"/>
                    <a:pt x="2057717" y="1666301"/>
                    <a:pt x="2057717" y="1666301"/>
                  </a:cubicBezTo>
                  <a:cubicBezTo>
                    <a:pt x="2057717" y="1303245"/>
                    <a:pt x="2057717" y="1303245"/>
                    <a:pt x="2057717" y="1303245"/>
                  </a:cubicBezTo>
                  <a:cubicBezTo>
                    <a:pt x="2202820" y="1160527"/>
                    <a:pt x="2202820" y="1160527"/>
                    <a:pt x="2202820" y="1160527"/>
                  </a:cubicBezTo>
                  <a:cubicBezTo>
                    <a:pt x="2301640" y="1216863"/>
                    <a:pt x="2301640" y="1216863"/>
                    <a:pt x="2301640" y="1216863"/>
                  </a:cubicBezTo>
                  <a:cubicBezTo>
                    <a:pt x="2301640" y="1348314"/>
                    <a:pt x="2301640" y="1348314"/>
                    <a:pt x="2301640" y="1348314"/>
                  </a:cubicBezTo>
                  <a:cubicBezTo>
                    <a:pt x="2450497" y="1494789"/>
                    <a:pt x="2450497" y="1494789"/>
                    <a:pt x="2450497" y="1494789"/>
                  </a:cubicBezTo>
                  <a:cubicBezTo>
                    <a:pt x="2450497" y="1636255"/>
                    <a:pt x="2450497" y="1636255"/>
                    <a:pt x="2450497" y="1636255"/>
                  </a:cubicBezTo>
                  <a:cubicBezTo>
                    <a:pt x="2436737" y="1638759"/>
                    <a:pt x="2425479" y="1651278"/>
                    <a:pt x="2425479" y="1666301"/>
                  </a:cubicBezTo>
                  <a:cubicBezTo>
                    <a:pt x="2425479" y="1681324"/>
                    <a:pt x="2436737" y="1693843"/>
                    <a:pt x="2450497" y="1696347"/>
                  </a:cubicBezTo>
                  <a:cubicBezTo>
                    <a:pt x="2450497" y="1851585"/>
                    <a:pt x="2450497" y="1851585"/>
                    <a:pt x="2450497" y="1851585"/>
                  </a:cubicBezTo>
                  <a:cubicBezTo>
                    <a:pt x="2442991" y="1854089"/>
                    <a:pt x="2436737" y="1861600"/>
                    <a:pt x="2436737" y="1870364"/>
                  </a:cubicBezTo>
                  <a:cubicBezTo>
                    <a:pt x="2436737" y="1881631"/>
                    <a:pt x="2445493" y="1890395"/>
                    <a:pt x="2456751" y="1890395"/>
                  </a:cubicBezTo>
                  <a:cubicBezTo>
                    <a:pt x="2469260" y="1890395"/>
                    <a:pt x="2478016" y="1881631"/>
                    <a:pt x="2478016" y="1870364"/>
                  </a:cubicBezTo>
                  <a:cubicBezTo>
                    <a:pt x="2478016" y="1861600"/>
                    <a:pt x="2471762" y="1854089"/>
                    <a:pt x="2463006" y="1851585"/>
                  </a:cubicBezTo>
                  <a:cubicBezTo>
                    <a:pt x="2463006" y="1696347"/>
                    <a:pt x="2463006" y="1696347"/>
                    <a:pt x="2463006" y="1696347"/>
                  </a:cubicBezTo>
                  <a:cubicBezTo>
                    <a:pt x="2478016" y="1693843"/>
                    <a:pt x="2488023" y="1681324"/>
                    <a:pt x="2488023" y="1666301"/>
                  </a:cubicBezTo>
                  <a:cubicBezTo>
                    <a:pt x="2488023" y="1651278"/>
                    <a:pt x="2478016" y="1638759"/>
                    <a:pt x="2463006" y="1636255"/>
                  </a:cubicBezTo>
                  <a:cubicBezTo>
                    <a:pt x="2463006" y="1489781"/>
                    <a:pt x="2463006" y="1489781"/>
                    <a:pt x="2463006" y="1489781"/>
                  </a:cubicBezTo>
                  <a:cubicBezTo>
                    <a:pt x="2314149" y="1343307"/>
                    <a:pt x="2314149" y="1343307"/>
                    <a:pt x="2314149" y="1343307"/>
                  </a:cubicBezTo>
                  <a:cubicBezTo>
                    <a:pt x="2314149" y="1216863"/>
                    <a:pt x="2314149" y="1216863"/>
                    <a:pt x="2314149" y="1216863"/>
                  </a:cubicBezTo>
                  <a:cubicBezTo>
                    <a:pt x="2421726" y="1155519"/>
                    <a:pt x="2421726" y="1155519"/>
                    <a:pt x="2421726" y="1155519"/>
                  </a:cubicBezTo>
                  <a:cubicBezTo>
                    <a:pt x="2421726" y="1027823"/>
                    <a:pt x="2421726" y="1027823"/>
                    <a:pt x="2421726" y="1027823"/>
                  </a:cubicBezTo>
                  <a:cubicBezTo>
                    <a:pt x="2350425" y="986510"/>
                    <a:pt x="2350425" y="986510"/>
                    <a:pt x="2350425" y="986510"/>
                  </a:cubicBezTo>
                  <a:cubicBezTo>
                    <a:pt x="2350425" y="857563"/>
                    <a:pt x="2350425" y="857563"/>
                    <a:pt x="2350425" y="857563"/>
                  </a:cubicBezTo>
                  <a:cubicBezTo>
                    <a:pt x="2411719" y="848799"/>
                    <a:pt x="2468009" y="821257"/>
                    <a:pt x="2510539" y="781196"/>
                  </a:cubicBezTo>
                  <a:cubicBezTo>
                    <a:pt x="2565579" y="835028"/>
                    <a:pt x="2565579" y="835028"/>
                    <a:pt x="2565579" y="835028"/>
                  </a:cubicBezTo>
                  <a:cubicBezTo>
                    <a:pt x="2798245" y="835028"/>
                    <a:pt x="2798245" y="835028"/>
                    <a:pt x="2798245" y="835028"/>
                  </a:cubicBezTo>
                  <a:cubicBezTo>
                    <a:pt x="2799495" y="845044"/>
                    <a:pt x="2808252" y="851303"/>
                    <a:pt x="2818259" y="851303"/>
                  </a:cubicBezTo>
                  <a:cubicBezTo>
                    <a:pt x="2829517" y="851303"/>
                    <a:pt x="2838273" y="842540"/>
                    <a:pt x="2838273" y="831273"/>
                  </a:cubicBezTo>
                  <a:cubicBezTo>
                    <a:pt x="2838273" y="820005"/>
                    <a:pt x="2829517" y="809990"/>
                    <a:pt x="2818259" y="809990"/>
                  </a:cubicBezTo>
                  <a:cubicBezTo>
                    <a:pt x="2809503" y="809990"/>
                    <a:pt x="2801997" y="814998"/>
                    <a:pt x="2798245" y="822509"/>
                  </a:cubicBezTo>
                  <a:cubicBezTo>
                    <a:pt x="2571833" y="822509"/>
                    <a:pt x="2571833" y="822509"/>
                    <a:pt x="2571833" y="822509"/>
                  </a:cubicBezTo>
                  <a:cubicBezTo>
                    <a:pt x="2520547" y="772432"/>
                    <a:pt x="2520547" y="772432"/>
                    <a:pt x="2520547" y="772432"/>
                  </a:cubicBezTo>
                  <a:cubicBezTo>
                    <a:pt x="2573084" y="718600"/>
                    <a:pt x="2606858" y="645989"/>
                    <a:pt x="2606858" y="565866"/>
                  </a:cubicBezTo>
                  <a:cubicBezTo>
                    <a:pt x="2606858" y="485743"/>
                    <a:pt x="2573084" y="411879"/>
                    <a:pt x="2520547" y="359300"/>
                  </a:cubicBezTo>
                  <a:cubicBezTo>
                    <a:pt x="2543063" y="336764"/>
                    <a:pt x="2543063" y="336764"/>
                    <a:pt x="2543063" y="336764"/>
                  </a:cubicBezTo>
                  <a:cubicBezTo>
                    <a:pt x="2601855" y="395605"/>
                    <a:pt x="2639381" y="475728"/>
                    <a:pt x="2639381" y="565866"/>
                  </a:cubicBezTo>
                  <a:cubicBezTo>
                    <a:pt x="2651890" y="565866"/>
                    <a:pt x="2651890" y="565866"/>
                    <a:pt x="2651890" y="565866"/>
                  </a:cubicBezTo>
                  <a:cubicBezTo>
                    <a:pt x="2651890" y="473222"/>
                    <a:pt x="2613113" y="388094"/>
                    <a:pt x="2551819" y="326750"/>
                  </a:cubicBezTo>
                  <a:cubicBezTo>
                    <a:pt x="2837022" y="45069"/>
                    <a:pt x="2837022" y="45069"/>
                    <a:pt x="2837022" y="45069"/>
                  </a:cubicBezTo>
                  <a:cubicBezTo>
                    <a:pt x="2840775" y="47572"/>
                    <a:pt x="2843277" y="47572"/>
                    <a:pt x="2847029" y="47572"/>
                  </a:cubicBezTo>
                  <a:cubicBezTo>
                    <a:pt x="2858287" y="47572"/>
                    <a:pt x="2868295" y="38809"/>
                    <a:pt x="2868295" y="27542"/>
                  </a:cubicBezTo>
                  <a:cubicBezTo>
                    <a:pt x="2868295" y="16274"/>
                    <a:pt x="2858287" y="7511"/>
                    <a:pt x="2847029" y="7511"/>
                  </a:cubicBezTo>
                  <a:cubicBezTo>
                    <a:pt x="2835771" y="7511"/>
                    <a:pt x="2825764" y="16274"/>
                    <a:pt x="2825764" y="27542"/>
                  </a:cubicBezTo>
                  <a:cubicBezTo>
                    <a:pt x="2825764" y="31297"/>
                    <a:pt x="2827015" y="33801"/>
                    <a:pt x="2828266" y="36305"/>
                  </a:cubicBezTo>
                  <a:cubicBezTo>
                    <a:pt x="2543063" y="317986"/>
                    <a:pt x="2543063" y="317986"/>
                    <a:pt x="2543063" y="317986"/>
                  </a:cubicBezTo>
                  <a:cubicBezTo>
                    <a:pt x="2481769" y="261649"/>
                    <a:pt x="2399210" y="226597"/>
                    <a:pt x="2307895" y="226597"/>
                  </a:cubicBezTo>
                  <a:cubicBezTo>
                    <a:pt x="2307895" y="239116"/>
                    <a:pt x="2307895" y="239116"/>
                    <a:pt x="2307895" y="239116"/>
                  </a:cubicBezTo>
                  <a:cubicBezTo>
                    <a:pt x="2395457" y="239116"/>
                    <a:pt x="2474264" y="272916"/>
                    <a:pt x="2534306" y="328002"/>
                  </a:cubicBezTo>
                  <a:cubicBezTo>
                    <a:pt x="2510539" y="350536"/>
                    <a:pt x="2510539" y="350536"/>
                    <a:pt x="2510539" y="350536"/>
                  </a:cubicBezTo>
                  <a:cubicBezTo>
                    <a:pt x="2458002" y="301712"/>
                    <a:pt x="2386701" y="271666"/>
                    <a:pt x="2307895" y="271666"/>
                  </a:cubicBezTo>
                  <a:cubicBezTo>
                    <a:pt x="2227838" y="271666"/>
                    <a:pt x="2155286" y="302963"/>
                    <a:pt x="2102749" y="353040"/>
                  </a:cubicBezTo>
                  <a:cubicBezTo>
                    <a:pt x="1996423" y="249131"/>
                    <a:pt x="1996423" y="249131"/>
                    <a:pt x="1996423" y="249131"/>
                  </a:cubicBezTo>
                  <a:cubicBezTo>
                    <a:pt x="1815044" y="249131"/>
                    <a:pt x="1815044" y="249131"/>
                    <a:pt x="1815044" y="249131"/>
                  </a:cubicBezTo>
                  <a:cubicBezTo>
                    <a:pt x="1589883" y="27542"/>
                    <a:pt x="1589883" y="27542"/>
                    <a:pt x="1589883" y="27542"/>
                  </a:cubicBezTo>
                  <a:cubicBezTo>
                    <a:pt x="1591134" y="25038"/>
                    <a:pt x="1591134" y="22534"/>
                    <a:pt x="1591134" y="20030"/>
                  </a:cubicBezTo>
                  <a:cubicBezTo>
                    <a:pt x="1591134" y="8763"/>
                    <a:pt x="1582378" y="0"/>
                    <a:pt x="1571120" y="0"/>
                  </a:cubicBezTo>
                  <a:cubicBezTo>
                    <a:pt x="1558611" y="0"/>
                    <a:pt x="1549854" y="8763"/>
                    <a:pt x="1549854" y="20030"/>
                  </a:cubicBezTo>
                  <a:cubicBezTo>
                    <a:pt x="1549854" y="31297"/>
                    <a:pt x="1558611" y="41313"/>
                    <a:pt x="1571120" y="41313"/>
                  </a:cubicBezTo>
                  <a:cubicBezTo>
                    <a:pt x="1574872" y="41313"/>
                    <a:pt x="1578625" y="40061"/>
                    <a:pt x="1582378" y="37557"/>
                  </a:cubicBezTo>
                  <a:cubicBezTo>
                    <a:pt x="1796279" y="249131"/>
                    <a:pt x="1796279" y="249131"/>
                    <a:pt x="1796279" y="249131"/>
                  </a:cubicBezTo>
                  <a:cubicBezTo>
                    <a:pt x="1743743" y="249131"/>
                    <a:pt x="1743743" y="249131"/>
                    <a:pt x="1743743" y="249131"/>
                  </a:cubicBezTo>
                  <a:cubicBezTo>
                    <a:pt x="1519833" y="27542"/>
                    <a:pt x="1519833" y="27542"/>
                    <a:pt x="1519833" y="27542"/>
                  </a:cubicBezTo>
                  <a:cubicBezTo>
                    <a:pt x="1521084" y="25038"/>
                    <a:pt x="1521084" y="22534"/>
                    <a:pt x="1521084" y="20030"/>
                  </a:cubicBezTo>
                  <a:cubicBezTo>
                    <a:pt x="1521084" y="8763"/>
                    <a:pt x="1512327" y="0"/>
                    <a:pt x="1501070" y="0"/>
                  </a:cubicBezTo>
                  <a:cubicBezTo>
                    <a:pt x="1488561" y="0"/>
                    <a:pt x="1479805" y="8763"/>
                    <a:pt x="1479805" y="20030"/>
                  </a:cubicBezTo>
                  <a:cubicBezTo>
                    <a:pt x="1479805" y="31297"/>
                    <a:pt x="1488561" y="41313"/>
                    <a:pt x="1501070" y="41313"/>
                  </a:cubicBezTo>
                  <a:cubicBezTo>
                    <a:pt x="1504822" y="41313"/>
                    <a:pt x="1508575" y="40061"/>
                    <a:pt x="1512327" y="37557"/>
                  </a:cubicBezTo>
                  <a:cubicBezTo>
                    <a:pt x="1726230" y="249131"/>
                    <a:pt x="1726230" y="249131"/>
                    <a:pt x="1726230" y="249131"/>
                  </a:cubicBezTo>
                  <a:cubicBezTo>
                    <a:pt x="1463543" y="249131"/>
                    <a:pt x="1463543" y="249131"/>
                    <a:pt x="1463543" y="249131"/>
                  </a:cubicBezTo>
                  <a:cubicBezTo>
                    <a:pt x="1461041" y="240368"/>
                    <a:pt x="1453535" y="234108"/>
                    <a:pt x="1443529" y="234108"/>
                  </a:cubicBezTo>
                  <a:cubicBezTo>
                    <a:pt x="1432271" y="234108"/>
                    <a:pt x="1423514" y="244123"/>
                    <a:pt x="1423514" y="255391"/>
                  </a:cubicBezTo>
                  <a:cubicBezTo>
                    <a:pt x="1423514" y="266658"/>
                    <a:pt x="1432271" y="275421"/>
                    <a:pt x="1443529" y="275421"/>
                  </a:cubicBezTo>
                  <a:cubicBezTo>
                    <a:pt x="1453535" y="275421"/>
                    <a:pt x="1461041" y="270413"/>
                    <a:pt x="1463543" y="261649"/>
                  </a:cubicBezTo>
                  <a:cubicBezTo>
                    <a:pt x="1738739" y="261649"/>
                    <a:pt x="1738739" y="261649"/>
                    <a:pt x="1738739" y="261649"/>
                  </a:cubicBezTo>
                  <a:cubicBezTo>
                    <a:pt x="1739990" y="262902"/>
                    <a:pt x="1739990" y="262902"/>
                    <a:pt x="1739990" y="262902"/>
                  </a:cubicBezTo>
                  <a:cubicBezTo>
                    <a:pt x="1741241" y="261649"/>
                    <a:pt x="1741241" y="261649"/>
                    <a:pt x="1741241" y="261649"/>
                  </a:cubicBezTo>
                  <a:cubicBezTo>
                    <a:pt x="1810040" y="261649"/>
                    <a:pt x="1810040" y="261649"/>
                    <a:pt x="1810040" y="261649"/>
                  </a:cubicBezTo>
                  <a:cubicBezTo>
                    <a:pt x="1810040" y="262902"/>
                    <a:pt x="1810040" y="262902"/>
                    <a:pt x="1810040" y="262902"/>
                  </a:cubicBezTo>
                  <a:cubicBezTo>
                    <a:pt x="1811291" y="261649"/>
                    <a:pt x="1811291" y="261649"/>
                    <a:pt x="1811291" y="261649"/>
                  </a:cubicBezTo>
                  <a:cubicBezTo>
                    <a:pt x="1991419" y="261649"/>
                    <a:pt x="1991419" y="261649"/>
                    <a:pt x="1991419" y="261649"/>
                  </a:cubicBezTo>
                  <a:cubicBezTo>
                    <a:pt x="2092742" y="361803"/>
                    <a:pt x="2092742" y="361803"/>
                    <a:pt x="2092742" y="361803"/>
                  </a:cubicBezTo>
                  <a:cubicBezTo>
                    <a:pt x="2041455" y="415636"/>
                    <a:pt x="2010183" y="486995"/>
                    <a:pt x="2010183" y="565866"/>
                  </a:cubicBezTo>
                  <a:cubicBezTo>
                    <a:pt x="2010183" y="726111"/>
                    <a:pt x="2140275" y="856311"/>
                    <a:pt x="2301640" y="860067"/>
                  </a:cubicBezTo>
                  <a:cubicBezTo>
                    <a:pt x="2301640" y="891365"/>
                    <a:pt x="2301640" y="891365"/>
                    <a:pt x="2301640" y="891365"/>
                  </a:cubicBezTo>
                  <a:cubicBezTo>
                    <a:pt x="2122763" y="888861"/>
                    <a:pt x="1977660" y="743638"/>
                    <a:pt x="1977660" y="565866"/>
                  </a:cubicBezTo>
                  <a:cubicBezTo>
                    <a:pt x="1977660" y="559606"/>
                    <a:pt x="1977660" y="559606"/>
                    <a:pt x="1977660" y="559606"/>
                  </a:cubicBezTo>
                  <a:cubicBezTo>
                    <a:pt x="1701212" y="559606"/>
                    <a:pt x="1701212" y="559606"/>
                    <a:pt x="1701212" y="559606"/>
                  </a:cubicBezTo>
                  <a:cubicBezTo>
                    <a:pt x="1698711" y="545835"/>
                    <a:pt x="1686202" y="534568"/>
                    <a:pt x="1671191" y="534568"/>
                  </a:cubicBezTo>
                  <a:cubicBezTo>
                    <a:pt x="1656180" y="534568"/>
                    <a:pt x="1643671" y="545835"/>
                    <a:pt x="1639919" y="559606"/>
                  </a:cubicBezTo>
                  <a:cubicBezTo>
                    <a:pt x="1352214" y="559606"/>
                    <a:pt x="1352214" y="559606"/>
                    <a:pt x="1352214" y="559606"/>
                  </a:cubicBezTo>
                  <a:cubicBezTo>
                    <a:pt x="1185845" y="394353"/>
                    <a:pt x="1185845" y="394353"/>
                    <a:pt x="1185845" y="394353"/>
                  </a:cubicBezTo>
                  <a:cubicBezTo>
                    <a:pt x="1039491" y="394353"/>
                    <a:pt x="1039491" y="394353"/>
                    <a:pt x="1039491" y="394353"/>
                  </a:cubicBezTo>
                  <a:cubicBezTo>
                    <a:pt x="1036989" y="325497"/>
                    <a:pt x="978197" y="271666"/>
                    <a:pt x="908147" y="271666"/>
                  </a:cubicBezTo>
                  <a:cubicBezTo>
                    <a:pt x="838097" y="271666"/>
                    <a:pt x="780556" y="325497"/>
                    <a:pt x="776801" y="394353"/>
                  </a:cubicBezTo>
                  <a:cubicBezTo>
                    <a:pt x="644209" y="394353"/>
                    <a:pt x="644209" y="394353"/>
                    <a:pt x="644209" y="394353"/>
                  </a:cubicBezTo>
                  <a:cubicBezTo>
                    <a:pt x="537882" y="269162"/>
                    <a:pt x="537882" y="269162"/>
                    <a:pt x="537882" y="269162"/>
                  </a:cubicBezTo>
                  <a:cubicBezTo>
                    <a:pt x="56290" y="269162"/>
                    <a:pt x="56290" y="269162"/>
                    <a:pt x="56290" y="269162"/>
                  </a:cubicBezTo>
                  <a:cubicBezTo>
                    <a:pt x="50035" y="262902"/>
                    <a:pt x="41279" y="257894"/>
                    <a:pt x="31272" y="257894"/>
                  </a:cubicBezTo>
                  <a:cubicBezTo>
                    <a:pt x="13759" y="257894"/>
                    <a:pt x="0" y="271666"/>
                    <a:pt x="0" y="289192"/>
                  </a:cubicBezTo>
                  <a:cubicBezTo>
                    <a:pt x="0" y="305467"/>
                    <a:pt x="13759" y="319238"/>
                    <a:pt x="31272" y="319238"/>
                  </a:cubicBezTo>
                  <a:close/>
                  <a:moveTo>
                    <a:pt x="1896352" y="1067885"/>
                  </a:moveTo>
                  <a:cubicBezTo>
                    <a:pt x="1744994" y="1154267"/>
                    <a:pt x="1744994" y="1154267"/>
                    <a:pt x="1744994" y="1154267"/>
                  </a:cubicBezTo>
                  <a:cubicBezTo>
                    <a:pt x="1592385" y="1067885"/>
                    <a:pt x="1592385" y="1067885"/>
                    <a:pt x="1592385" y="1067885"/>
                  </a:cubicBezTo>
                  <a:cubicBezTo>
                    <a:pt x="1592385" y="895120"/>
                    <a:pt x="1592385" y="895120"/>
                    <a:pt x="1592385" y="895120"/>
                  </a:cubicBezTo>
                  <a:cubicBezTo>
                    <a:pt x="1744994" y="808738"/>
                    <a:pt x="1744994" y="808738"/>
                    <a:pt x="1744994" y="808738"/>
                  </a:cubicBezTo>
                  <a:cubicBezTo>
                    <a:pt x="1896352" y="895120"/>
                    <a:pt x="1896352" y="895120"/>
                    <a:pt x="1896352" y="895120"/>
                  </a:cubicBezTo>
                  <a:lnTo>
                    <a:pt x="1896352" y="1067885"/>
                  </a:lnTo>
                  <a:close/>
                  <a:moveTo>
                    <a:pt x="2407966" y="1149260"/>
                  </a:moveTo>
                  <a:cubicBezTo>
                    <a:pt x="2307895" y="1205596"/>
                    <a:pt x="2307895" y="1205596"/>
                    <a:pt x="2307895" y="1205596"/>
                  </a:cubicBezTo>
                  <a:cubicBezTo>
                    <a:pt x="2207824" y="1149260"/>
                    <a:pt x="2207824" y="1149260"/>
                    <a:pt x="2207824" y="1149260"/>
                  </a:cubicBezTo>
                  <a:cubicBezTo>
                    <a:pt x="2207824" y="1034083"/>
                    <a:pt x="2207824" y="1034083"/>
                    <a:pt x="2207824" y="1034083"/>
                  </a:cubicBezTo>
                  <a:cubicBezTo>
                    <a:pt x="2307895" y="977747"/>
                    <a:pt x="2307895" y="977747"/>
                    <a:pt x="2307895" y="977747"/>
                  </a:cubicBezTo>
                  <a:cubicBezTo>
                    <a:pt x="2407966" y="1034083"/>
                    <a:pt x="2407966" y="1034083"/>
                    <a:pt x="2407966" y="1034083"/>
                  </a:cubicBezTo>
                  <a:lnTo>
                    <a:pt x="2407966" y="1149260"/>
                  </a:lnTo>
                  <a:close/>
                  <a:moveTo>
                    <a:pt x="2337916" y="980250"/>
                  </a:moveTo>
                  <a:cubicBezTo>
                    <a:pt x="2314149" y="966480"/>
                    <a:pt x="2314149" y="966480"/>
                    <a:pt x="2314149" y="966480"/>
                  </a:cubicBezTo>
                  <a:cubicBezTo>
                    <a:pt x="2314149" y="860067"/>
                    <a:pt x="2314149" y="860067"/>
                    <a:pt x="2314149" y="860067"/>
                  </a:cubicBezTo>
                  <a:cubicBezTo>
                    <a:pt x="2322906" y="860067"/>
                    <a:pt x="2330411" y="858815"/>
                    <a:pt x="2337916" y="858815"/>
                  </a:cubicBezTo>
                  <a:lnTo>
                    <a:pt x="2337916" y="980250"/>
                  </a:lnTo>
                  <a:close/>
                  <a:moveTo>
                    <a:pt x="2314149" y="563362"/>
                  </a:moveTo>
                  <a:cubicBezTo>
                    <a:pt x="2141526" y="391850"/>
                    <a:pt x="2141526" y="391850"/>
                    <a:pt x="2141526" y="391850"/>
                  </a:cubicBezTo>
                  <a:cubicBezTo>
                    <a:pt x="2185308" y="350536"/>
                    <a:pt x="2244099" y="325497"/>
                    <a:pt x="2307895" y="325497"/>
                  </a:cubicBezTo>
                  <a:cubicBezTo>
                    <a:pt x="2441740" y="325497"/>
                    <a:pt x="2550568" y="433163"/>
                    <a:pt x="2550568" y="565866"/>
                  </a:cubicBezTo>
                  <a:cubicBezTo>
                    <a:pt x="2550568" y="696065"/>
                    <a:pt x="2445493" y="801227"/>
                    <a:pt x="2314149" y="804982"/>
                  </a:cubicBezTo>
                  <a:lnTo>
                    <a:pt x="2314149" y="563362"/>
                  </a:lnTo>
                  <a:close/>
                  <a:moveTo>
                    <a:pt x="2301640" y="568370"/>
                  </a:moveTo>
                  <a:cubicBezTo>
                    <a:pt x="2301640" y="804982"/>
                    <a:pt x="2301640" y="804982"/>
                    <a:pt x="2301640" y="804982"/>
                  </a:cubicBezTo>
                  <a:cubicBezTo>
                    <a:pt x="2170297" y="801227"/>
                    <a:pt x="2065222" y="696065"/>
                    <a:pt x="2065222" y="565866"/>
                  </a:cubicBezTo>
                  <a:cubicBezTo>
                    <a:pt x="2065222" y="502018"/>
                    <a:pt x="2090240" y="444430"/>
                    <a:pt x="2131519" y="400612"/>
                  </a:cubicBezTo>
                  <a:lnTo>
                    <a:pt x="2301640" y="568370"/>
                  </a:lnTo>
                  <a:close/>
                  <a:moveTo>
                    <a:pt x="2307895" y="284185"/>
                  </a:moveTo>
                  <a:cubicBezTo>
                    <a:pt x="2465507" y="284185"/>
                    <a:pt x="2593098" y="410628"/>
                    <a:pt x="2593098" y="565866"/>
                  </a:cubicBezTo>
                  <a:cubicBezTo>
                    <a:pt x="2593098" y="718600"/>
                    <a:pt x="2469260" y="843792"/>
                    <a:pt x="2314149" y="847547"/>
                  </a:cubicBezTo>
                  <a:cubicBezTo>
                    <a:pt x="2314149" y="809990"/>
                    <a:pt x="2314149" y="809990"/>
                    <a:pt x="2314149" y="809990"/>
                  </a:cubicBezTo>
                  <a:cubicBezTo>
                    <a:pt x="2447995" y="807486"/>
                    <a:pt x="2555572" y="698569"/>
                    <a:pt x="2555572" y="565866"/>
                  </a:cubicBezTo>
                  <a:cubicBezTo>
                    <a:pt x="2555572" y="430659"/>
                    <a:pt x="2445493" y="320490"/>
                    <a:pt x="2307895" y="320490"/>
                  </a:cubicBezTo>
                  <a:cubicBezTo>
                    <a:pt x="2241598" y="320490"/>
                    <a:pt x="2181555" y="346781"/>
                    <a:pt x="2137774" y="388094"/>
                  </a:cubicBezTo>
                  <a:cubicBezTo>
                    <a:pt x="2111505" y="361803"/>
                    <a:pt x="2111505" y="361803"/>
                    <a:pt x="2111505" y="361803"/>
                  </a:cubicBezTo>
                  <a:cubicBezTo>
                    <a:pt x="2162791" y="314231"/>
                    <a:pt x="2231591" y="284185"/>
                    <a:pt x="2307895" y="284185"/>
                  </a:cubicBezTo>
                  <a:close/>
                  <a:moveTo>
                    <a:pt x="2022692" y="565866"/>
                  </a:moveTo>
                  <a:cubicBezTo>
                    <a:pt x="2022692" y="490751"/>
                    <a:pt x="2052713" y="421896"/>
                    <a:pt x="2102749" y="371819"/>
                  </a:cubicBezTo>
                  <a:cubicBezTo>
                    <a:pt x="2129017" y="396857"/>
                    <a:pt x="2129017" y="396857"/>
                    <a:pt x="2129017" y="396857"/>
                  </a:cubicBezTo>
                  <a:cubicBezTo>
                    <a:pt x="2086487" y="440674"/>
                    <a:pt x="2060218" y="500766"/>
                    <a:pt x="2060218" y="565866"/>
                  </a:cubicBezTo>
                  <a:cubicBezTo>
                    <a:pt x="2060218" y="698569"/>
                    <a:pt x="2167795" y="807486"/>
                    <a:pt x="2301640" y="809990"/>
                  </a:cubicBezTo>
                  <a:cubicBezTo>
                    <a:pt x="2301640" y="847547"/>
                    <a:pt x="2301640" y="847547"/>
                    <a:pt x="2301640" y="847547"/>
                  </a:cubicBezTo>
                  <a:cubicBezTo>
                    <a:pt x="2147781" y="843792"/>
                    <a:pt x="2022692" y="718600"/>
                    <a:pt x="2022692" y="565866"/>
                  </a:cubicBezTo>
                  <a:close/>
                  <a:moveTo>
                    <a:pt x="908147" y="284185"/>
                  </a:moveTo>
                  <a:cubicBezTo>
                    <a:pt x="974444" y="284185"/>
                    <a:pt x="1026982" y="336764"/>
                    <a:pt x="1026982" y="400612"/>
                  </a:cubicBezTo>
                  <a:cubicBezTo>
                    <a:pt x="1026982" y="465713"/>
                    <a:pt x="974444" y="518293"/>
                    <a:pt x="908147" y="518293"/>
                  </a:cubicBezTo>
                  <a:cubicBezTo>
                    <a:pt x="843101" y="518293"/>
                    <a:pt x="789310" y="465713"/>
                    <a:pt x="789310" y="400612"/>
                  </a:cubicBezTo>
                  <a:cubicBezTo>
                    <a:pt x="789310" y="336764"/>
                    <a:pt x="843101" y="284185"/>
                    <a:pt x="908147" y="284185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3" name="Oval 1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///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JkkAAOsnAACJSQAASygAAAAAAAAmAAAACAAAAP//////////"/>
                </a:ext>
              </a:extLst>
            </p:cNvSpPr>
            <p:nvPr/>
          </p:nvSpPr>
          <p:spPr>
            <a:xfrm>
              <a:off x="11891010" y="6489065"/>
              <a:ext cx="62865" cy="6096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2" name="Oval 1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0C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JkkAAFUnAACJSQAAticAAAAAAAAmAAAACAAAAP//////////"/>
                </a:ext>
              </a:extLst>
            </p:cNvSpPr>
            <p:nvPr/>
          </p:nvSpPr>
          <p:spPr>
            <a:xfrm>
              <a:off x="11891010" y="6393815"/>
              <a:ext cx="62865" cy="6159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1" name="Oval 1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ykQAAE8lAAAsRQAAsSUAAAAAAAAmAAAACAAAAP//////////"/>
                </a:ext>
              </a:extLst>
            </p:cNvSpPr>
            <p:nvPr/>
          </p:nvSpPr>
          <p:spPr>
            <a:xfrm>
              <a:off x="11182350" y="6064885"/>
              <a:ext cx="62230" cy="6223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0" name="Oval 1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QI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ykQAALskAAAsRQAAHCUAAAAAAAAmAAAACAAAAP//////////"/>
                </a:ext>
              </a:extLst>
            </p:cNvSpPr>
            <p:nvPr/>
          </p:nvSpPr>
          <p:spPr>
            <a:xfrm>
              <a:off x="11182350" y="5970905"/>
              <a:ext cx="62230" cy="6159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9" name="Oval 16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8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UksAAEkmAACTSwAAiiYAAAAAAAAmAAAACAAAAP//////////"/>
                </a:ext>
              </a:extLst>
            </p:cNvSpPr>
            <p:nvPr/>
          </p:nvSpPr>
          <p:spPr>
            <a:xfrm>
              <a:off x="12244070" y="6223635"/>
              <a:ext cx="41275" cy="4127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8" name="Freeform 1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dUkAADcfAABSSgAAECAAAAAAAAAmAAAACAAAAP//////////"/>
                </a:ext>
              </a:extLst>
            </p:cNvSpPr>
            <p:nvPr/>
          </p:nvSpPr>
          <p:spPr>
            <a:xfrm>
              <a:off x="11941175" y="5074285"/>
              <a:ext cx="140335" cy="137795"/>
            </a:xfrm>
            <a:custGeom>
              <a:avLst/>
              <a:gdLst/>
              <a:ahLst/>
              <a:cxnLst/>
              <a:rect l="0" t="0" r="140335" b="137795"/>
              <a:pathLst>
                <a:path w="140335" h="137795">
                  <a:moveTo>
                    <a:pt x="70167" y="137795"/>
                  </a:moveTo>
                  <a:cubicBezTo>
                    <a:pt x="109010" y="137795"/>
                    <a:pt x="140335" y="106477"/>
                    <a:pt x="140335" y="68897"/>
                  </a:cubicBezTo>
                  <a:cubicBezTo>
                    <a:pt x="140335" y="30064"/>
                    <a:pt x="109010" y="0"/>
                    <a:pt x="70167" y="0"/>
                  </a:cubicBezTo>
                  <a:cubicBezTo>
                    <a:pt x="31324" y="0"/>
                    <a:pt x="0" y="30064"/>
                    <a:pt x="0" y="68897"/>
                  </a:cubicBezTo>
                  <a:cubicBezTo>
                    <a:pt x="0" y="106477"/>
                    <a:pt x="31324" y="137795"/>
                    <a:pt x="70167" y="137795"/>
                  </a:cubicBezTo>
                  <a:close/>
                  <a:moveTo>
                    <a:pt x="70167" y="12526"/>
                  </a:moveTo>
                  <a:cubicBezTo>
                    <a:pt x="101492" y="12526"/>
                    <a:pt x="127805" y="37580"/>
                    <a:pt x="127805" y="68897"/>
                  </a:cubicBezTo>
                  <a:cubicBezTo>
                    <a:pt x="127805" y="98961"/>
                    <a:pt x="101492" y="125268"/>
                    <a:pt x="70167" y="125268"/>
                  </a:cubicBezTo>
                  <a:cubicBezTo>
                    <a:pt x="38842" y="125268"/>
                    <a:pt x="13782" y="98961"/>
                    <a:pt x="13782" y="68897"/>
                  </a:cubicBezTo>
                  <a:cubicBezTo>
                    <a:pt x="13782" y="37580"/>
                    <a:pt x="38842" y="12526"/>
                    <a:pt x="70167" y="1252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7" name="Freeform 1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5EwAAAkoAAC/TQAA4igAAAAAAAAmAAAACAAAAP//////////"/>
                </a:ext>
              </a:extLst>
            </p:cNvSpPr>
            <p:nvPr/>
          </p:nvSpPr>
          <p:spPr>
            <a:xfrm>
              <a:off x="12499340" y="6508115"/>
              <a:ext cx="139065" cy="137795"/>
            </a:xfrm>
            <a:custGeom>
              <a:avLst/>
              <a:gdLst/>
              <a:ahLst/>
              <a:cxnLst/>
              <a:rect l="0" t="0" r="139065" b="137795"/>
              <a:pathLst>
                <a:path w="139065" h="137795">
                  <a:moveTo>
                    <a:pt x="0" y="68897"/>
                  </a:moveTo>
                  <a:cubicBezTo>
                    <a:pt x="0" y="106477"/>
                    <a:pt x="31320" y="137795"/>
                    <a:pt x="70157" y="137795"/>
                  </a:cubicBezTo>
                  <a:cubicBezTo>
                    <a:pt x="107744" y="137795"/>
                    <a:pt x="139065" y="106477"/>
                    <a:pt x="139065" y="68897"/>
                  </a:cubicBezTo>
                  <a:cubicBezTo>
                    <a:pt x="139065" y="31317"/>
                    <a:pt x="107744" y="0"/>
                    <a:pt x="70157" y="0"/>
                  </a:cubicBezTo>
                  <a:cubicBezTo>
                    <a:pt x="31320" y="0"/>
                    <a:pt x="0" y="31317"/>
                    <a:pt x="0" y="68897"/>
                  </a:cubicBezTo>
                  <a:close/>
                  <a:moveTo>
                    <a:pt x="70157" y="12526"/>
                  </a:moveTo>
                  <a:cubicBezTo>
                    <a:pt x="101479" y="12526"/>
                    <a:pt x="126536" y="37580"/>
                    <a:pt x="126536" y="68897"/>
                  </a:cubicBezTo>
                  <a:cubicBezTo>
                    <a:pt x="126536" y="100214"/>
                    <a:pt x="101479" y="125268"/>
                    <a:pt x="70157" y="125268"/>
                  </a:cubicBezTo>
                  <a:cubicBezTo>
                    <a:pt x="37585" y="125268"/>
                    <a:pt x="12528" y="100214"/>
                    <a:pt x="12528" y="68897"/>
                  </a:cubicBezTo>
                  <a:cubicBezTo>
                    <a:pt x="12528" y="37580"/>
                    <a:pt x="37585" y="12526"/>
                    <a:pt x="70157" y="1252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6" name="Freeform 1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7EIAAI4fAADHQwAAZyAAAAAAAAAmAAAACAAAAP//////////"/>
                </a:ext>
              </a:extLst>
            </p:cNvSpPr>
            <p:nvPr/>
          </p:nvSpPr>
          <p:spPr>
            <a:xfrm>
              <a:off x="10878820" y="5129530"/>
              <a:ext cx="139065" cy="137795"/>
            </a:xfrm>
            <a:custGeom>
              <a:avLst/>
              <a:gdLst/>
              <a:ahLst/>
              <a:cxnLst/>
              <a:rect l="0" t="0" r="139065" b="137795"/>
              <a:pathLst>
                <a:path w="139065" h="137795">
                  <a:moveTo>
                    <a:pt x="68906" y="137795"/>
                  </a:moveTo>
                  <a:cubicBezTo>
                    <a:pt x="107744" y="137795"/>
                    <a:pt x="139065" y="106477"/>
                    <a:pt x="139065" y="68897"/>
                  </a:cubicBezTo>
                  <a:cubicBezTo>
                    <a:pt x="139065" y="31317"/>
                    <a:pt x="107744" y="0"/>
                    <a:pt x="68906" y="0"/>
                  </a:cubicBezTo>
                  <a:cubicBezTo>
                    <a:pt x="31320" y="0"/>
                    <a:pt x="0" y="31317"/>
                    <a:pt x="0" y="68897"/>
                  </a:cubicBezTo>
                  <a:cubicBezTo>
                    <a:pt x="0" y="106477"/>
                    <a:pt x="31320" y="137795"/>
                    <a:pt x="68906" y="137795"/>
                  </a:cubicBezTo>
                  <a:close/>
                  <a:moveTo>
                    <a:pt x="68906" y="12526"/>
                  </a:moveTo>
                  <a:cubicBezTo>
                    <a:pt x="101479" y="12526"/>
                    <a:pt x="126536" y="37580"/>
                    <a:pt x="126536" y="68897"/>
                  </a:cubicBezTo>
                  <a:cubicBezTo>
                    <a:pt x="126536" y="100214"/>
                    <a:pt x="101479" y="125268"/>
                    <a:pt x="68906" y="125268"/>
                  </a:cubicBezTo>
                  <a:cubicBezTo>
                    <a:pt x="37585" y="125268"/>
                    <a:pt x="12528" y="100214"/>
                    <a:pt x="12528" y="68897"/>
                  </a:cubicBezTo>
                  <a:cubicBezTo>
                    <a:pt x="12528" y="37580"/>
                    <a:pt x="37585" y="12526"/>
                    <a:pt x="68906" y="1252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5" name="Freeform 2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OUMAANsfAAB7QwAAGiAAAAAAAAAmAAAACAAAAP//////////"/>
                </a:ext>
              </a:extLst>
            </p:cNvSpPr>
            <p:nvPr/>
          </p:nvSpPr>
          <p:spPr>
            <a:xfrm>
              <a:off x="10927715" y="5178425"/>
              <a:ext cx="41910" cy="40005"/>
            </a:xfrm>
            <a:custGeom>
              <a:avLst/>
              <a:gdLst/>
              <a:ahLst/>
              <a:cxnLst/>
              <a:rect l="0" t="0" r="41910" b="40005"/>
              <a:pathLst>
                <a:path w="41910" h="40005">
                  <a:moveTo>
                    <a:pt x="21590" y="40005"/>
                  </a:moveTo>
                  <a:cubicBezTo>
                    <a:pt x="33020" y="40005"/>
                    <a:pt x="41910" y="31253"/>
                    <a:pt x="41910" y="20002"/>
                  </a:cubicBezTo>
                  <a:cubicBezTo>
                    <a:pt x="41910" y="8751"/>
                    <a:pt x="33020" y="0"/>
                    <a:pt x="20320" y="0"/>
                  </a:cubicBezTo>
                  <a:cubicBezTo>
                    <a:pt x="8890" y="0"/>
                    <a:pt x="0" y="8751"/>
                    <a:pt x="0" y="20002"/>
                  </a:cubicBezTo>
                  <a:cubicBezTo>
                    <a:pt x="0" y="31253"/>
                    <a:pt x="8890" y="40005"/>
                    <a:pt x="21590" y="40005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4" name="Oval 2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UksAADwlAACTSwAAfiUAAAAAAAAmAAAACAAAAP//////////"/>
                </a:ext>
              </a:extLst>
            </p:cNvSpPr>
            <p:nvPr/>
          </p:nvSpPr>
          <p:spPr>
            <a:xfrm>
              <a:off x="12244070" y="6052820"/>
              <a:ext cx="41275" cy="4191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3" name="Freeform 2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0kIAAPEgAADKRwAATyIAAAAAAAAmAAAACAAAAP//////////"/>
                </a:ext>
              </a:extLst>
            </p:cNvSpPr>
            <p:nvPr/>
          </p:nvSpPr>
          <p:spPr>
            <a:xfrm>
              <a:off x="10862310" y="5354955"/>
              <a:ext cx="807720" cy="222250"/>
            </a:xfrm>
            <a:custGeom>
              <a:avLst/>
              <a:gdLst/>
              <a:ahLst/>
              <a:cxnLst/>
              <a:rect l="0" t="0" r="807720" b="222250"/>
              <a:pathLst>
                <a:path w="807720" h="222250">
                  <a:moveTo>
                    <a:pt x="21256" y="41204"/>
                  </a:moveTo>
                  <a:cubicBezTo>
                    <a:pt x="25007" y="41204"/>
                    <a:pt x="27507" y="39955"/>
                    <a:pt x="30008" y="38706"/>
                  </a:cubicBezTo>
                  <a:cubicBezTo>
                    <a:pt x="217559" y="222250"/>
                    <a:pt x="217559" y="222250"/>
                    <a:pt x="217559" y="222250"/>
                  </a:cubicBezTo>
                  <a:cubicBezTo>
                    <a:pt x="807720" y="222250"/>
                    <a:pt x="807720" y="222250"/>
                    <a:pt x="807720" y="222250"/>
                  </a:cubicBezTo>
                  <a:cubicBezTo>
                    <a:pt x="807720" y="209764"/>
                    <a:pt x="807720" y="209764"/>
                    <a:pt x="807720" y="209764"/>
                  </a:cubicBezTo>
                  <a:cubicBezTo>
                    <a:pt x="565154" y="209764"/>
                    <a:pt x="565154" y="209764"/>
                    <a:pt x="565154" y="209764"/>
                  </a:cubicBezTo>
                  <a:cubicBezTo>
                    <a:pt x="457625" y="103633"/>
                    <a:pt x="457625" y="103633"/>
                    <a:pt x="457625" y="103633"/>
                  </a:cubicBezTo>
                  <a:cubicBezTo>
                    <a:pt x="265072" y="103633"/>
                    <a:pt x="265072" y="103633"/>
                    <a:pt x="265072" y="103633"/>
                  </a:cubicBezTo>
                  <a:cubicBezTo>
                    <a:pt x="265072" y="117368"/>
                    <a:pt x="265072" y="117368"/>
                    <a:pt x="265072" y="117368"/>
                  </a:cubicBezTo>
                  <a:cubicBezTo>
                    <a:pt x="452623" y="117368"/>
                    <a:pt x="452623" y="117368"/>
                    <a:pt x="452623" y="117368"/>
                  </a:cubicBezTo>
                  <a:cubicBezTo>
                    <a:pt x="546399" y="209764"/>
                    <a:pt x="546399" y="209764"/>
                    <a:pt x="546399" y="209764"/>
                  </a:cubicBezTo>
                  <a:cubicBezTo>
                    <a:pt x="222561" y="209764"/>
                    <a:pt x="222561" y="209764"/>
                    <a:pt x="222561" y="209764"/>
                  </a:cubicBezTo>
                  <a:cubicBezTo>
                    <a:pt x="40011" y="29966"/>
                    <a:pt x="40011" y="29966"/>
                    <a:pt x="40011" y="29966"/>
                  </a:cubicBezTo>
                  <a:cubicBezTo>
                    <a:pt x="41261" y="26221"/>
                    <a:pt x="41261" y="23723"/>
                    <a:pt x="41261" y="19978"/>
                  </a:cubicBezTo>
                  <a:cubicBezTo>
                    <a:pt x="41261" y="8740"/>
                    <a:pt x="32509" y="0"/>
                    <a:pt x="21256" y="0"/>
                  </a:cubicBezTo>
                  <a:cubicBezTo>
                    <a:pt x="10003" y="0"/>
                    <a:pt x="0" y="8740"/>
                    <a:pt x="0" y="19978"/>
                  </a:cubicBezTo>
                  <a:cubicBezTo>
                    <a:pt x="0" y="31215"/>
                    <a:pt x="10003" y="41204"/>
                    <a:pt x="21256" y="4120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2" name="Freeform 2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IUwAACopAADpTQAA7CoAAAAAAAAmAAAACAAAAP//////////"/>
                </a:ext>
              </a:extLst>
            </p:cNvSpPr>
            <p:nvPr/>
          </p:nvSpPr>
          <p:spPr>
            <a:xfrm>
              <a:off x="12375515" y="6691630"/>
              <a:ext cx="289560" cy="285750"/>
            </a:xfrm>
            <a:custGeom>
              <a:avLst/>
              <a:gdLst/>
              <a:ahLst/>
              <a:cxnLst/>
              <a:rect l="0" t="0" r="289560" b="285750"/>
              <a:pathLst>
                <a:path w="289560" h="285750">
                  <a:moveTo>
                    <a:pt x="268250" y="244391"/>
                  </a:moveTo>
                  <a:cubicBezTo>
                    <a:pt x="264490" y="244391"/>
                    <a:pt x="261983" y="245645"/>
                    <a:pt x="259476" y="246898"/>
                  </a:cubicBezTo>
                  <a:cubicBezTo>
                    <a:pt x="10028" y="0"/>
                    <a:pt x="10028" y="0"/>
                    <a:pt x="10028" y="0"/>
                  </a:cubicBezTo>
                  <a:cubicBezTo>
                    <a:pt x="0" y="8773"/>
                    <a:pt x="0" y="8773"/>
                    <a:pt x="0" y="8773"/>
                  </a:cubicBezTo>
                  <a:cubicBezTo>
                    <a:pt x="249448" y="254418"/>
                    <a:pt x="249448" y="254418"/>
                    <a:pt x="249448" y="254418"/>
                  </a:cubicBezTo>
                  <a:cubicBezTo>
                    <a:pt x="248194" y="258178"/>
                    <a:pt x="246941" y="261938"/>
                    <a:pt x="246941" y="264444"/>
                  </a:cubicBezTo>
                  <a:cubicBezTo>
                    <a:pt x="246941" y="275724"/>
                    <a:pt x="256969" y="285750"/>
                    <a:pt x="268250" y="285750"/>
                  </a:cubicBezTo>
                  <a:cubicBezTo>
                    <a:pt x="279532" y="285750"/>
                    <a:pt x="289560" y="275724"/>
                    <a:pt x="289560" y="264444"/>
                  </a:cubicBezTo>
                  <a:cubicBezTo>
                    <a:pt x="289560" y="253164"/>
                    <a:pt x="279532" y="244391"/>
                    <a:pt x="268250" y="244391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1" name="Freeform 2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ZEoAAK8rAADYSgAAEywAAAAAAAAmAAAACAAAAP//////////"/>
                </a:ext>
              </a:extLst>
            </p:cNvSpPr>
            <p:nvPr/>
          </p:nvSpPr>
          <p:spPr>
            <a:xfrm>
              <a:off x="12092940" y="7101205"/>
              <a:ext cx="73660" cy="63500"/>
            </a:xfrm>
            <a:custGeom>
              <a:avLst/>
              <a:gdLst/>
              <a:ahLst/>
              <a:cxnLst/>
              <a:rect l="0" t="0" r="73660" b="63500"/>
              <a:pathLst>
                <a:path w="73660" h="63500">
                  <a:moveTo>
                    <a:pt x="17113" y="32488"/>
                  </a:moveTo>
                  <a:lnTo>
                    <a:pt x="34970" y="63500"/>
                  </a:lnTo>
                  <a:lnTo>
                    <a:pt x="53571" y="32488"/>
                  </a:lnTo>
                  <a:lnTo>
                    <a:pt x="73660" y="2215"/>
                  </a:lnTo>
                  <a:lnTo>
                    <a:pt x="36458" y="738"/>
                  </a:lnTo>
                  <a:lnTo>
                    <a:pt x="0" y="0"/>
                  </a:lnTo>
                  <a:lnTo>
                    <a:pt x="17113" y="3248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0" name="Freeform 2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CD8AAA0iAABsPwAAfyIAAAAAAAAmAAAACAAAAP//////////"/>
                </a:ext>
              </a:extLst>
            </p:cNvSpPr>
            <p:nvPr/>
          </p:nvSpPr>
          <p:spPr>
            <a:xfrm>
              <a:off x="10246360" y="5535295"/>
              <a:ext cx="63500" cy="72390"/>
            </a:xfrm>
            <a:custGeom>
              <a:avLst/>
              <a:gdLst/>
              <a:ahLst/>
              <a:cxnLst/>
              <a:rect l="0" t="0" r="63500" b="72390"/>
              <a:pathLst>
                <a:path w="63500" h="72390">
                  <a:moveTo>
                    <a:pt x="0" y="34718"/>
                  </a:moveTo>
                  <a:lnTo>
                    <a:pt x="31012" y="53923"/>
                  </a:lnTo>
                  <a:lnTo>
                    <a:pt x="62023" y="72390"/>
                  </a:lnTo>
                  <a:lnTo>
                    <a:pt x="62023" y="36195"/>
                  </a:lnTo>
                  <a:lnTo>
                    <a:pt x="63500" y="0"/>
                  </a:lnTo>
                  <a:lnTo>
                    <a:pt x="31012" y="17728"/>
                  </a:lnTo>
                  <a:lnTo>
                    <a:pt x="0" y="3471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9" name="Freeform 2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XUUAAFAmAADDRQAAwyYAAAAAAAAmAAAACAAAAP//////////"/>
                </a:ext>
              </a:extLst>
            </p:cNvSpPr>
            <p:nvPr/>
          </p:nvSpPr>
          <p:spPr>
            <a:xfrm>
              <a:off x="11275695" y="6228080"/>
              <a:ext cx="64770" cy="73025"/>
            </a:xfrm>
            <a:custGeom>
              <a:avLst/>
              <a:gdLst/>
              <a:ahLst/>
              <a:cxnLst/>
              <a:rect l="0" t="0" r="64770" b="73025"/>
              <a:pathLst>
                <a:path w="64770" h="73025">
                  <a:moveTo>
                    <a:pt x="0" y="35767"/>
                  </a:moveTo>
                  <a:lnTo>
                    <a:pt x="31649" y="54396"/>
                  </a:lnTo>
                  <a:lnTo>
                    <a:pt x="64034" y="73025"/>
                  </a:lnTo>
                  <a:lnTo>
                    <a:pt x="64034" y="36512"/>
                  </a:lnTo>
                  <a:lnTo>
                    <a:pt x="64770" y="0"/>
                  </a:lnTo>
                  <a:lnTo>
                    <a:pt x="32385" y="17883"/>
                  </a:lnTo>
                  <a:lnTo>
                    <a:pt x="0" y="3576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8" name="Freeform 2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1UwAAA8mAAA5TQAAgyYAAAAAAAAmAAAACAAAAP//////////"/>
                </a:ext>
              </a:extLst>
            </p:cNvSpPr>
            <p:nvPr/>
          </p:nvSpPr>
          <p:spPr>
            <a:xfrm>
              <a:off x="12489815" y="6186805"/>
              <a:ext cx="63500" cy="73660"/>
            </a:xfrm>
            <a:custGeom>
              <a:avLst/>
              <a:gdLst/>
              <a:ahLst/>
              <a:cxnLst/>
              <a:rect l="0" t="0" r="63500" b="73660"/>
              <a:pathLst>
                <a:path w="63500" h="73660">
                  <a:moveTo>
                    <a:pt x="738" y="0"/>
                  </a:moveTo>
                  <a:lnTo>
                    <a:pt x="738" y="37202"/>
                  </a:lnTo>
                  <a:lnTo>
                    <a:pt x="0" y="73660"/>
                  </a:lnTo>
                  <a:lnTo>
                    <a:pt x="32488" y="55803"/>
                  </a:lnTo>
                  <a:lnTo>
                    <a:pt x="63500" y="37946"/>
                  </a:lnTo>
                  <a:lnTo>
                    <a:pt x="32488" y="19345"/>
                  </a:lnTo>
                  <a:lnTo>
                    <a:pt x="738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7" name="Freeform 2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hyFg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8UcAAJ8kAABkSAAAAyUAAAAAAAAmAAAACAAAAP//////////"/>
                </a:ext>
              </a:extLst>
            </p:cNvSpPr>
            <p:nvPr/>
          </p:nvSpPr>
          <p:spPr>
            <a:xfrm>
              <a:off x="11694795" y="5953125"/>
              <a:ext cx="73025" cy="63500"/>
            </a:xfrm>
            <a:custGeom>
              <a:avLst/>
              <a:gdLst/>
              <a:ahLst/>
              <a:cxnLst/>
              <a:rect l="0" t="0" r="73025" b="63500"/>
              <a:pathLst>
                <a:path w="73025" h="63500">
                  <a:moveTo>
                    <a:pt x="35022" y="63500"/>
                  </a:moveTo>
                  <a:lnTo>
                    <a:pt x="54396" y="32488"/>
                  </a:lnTo>
                  <a:lnTo>
                    <a:pt x="73025" y="1477"/>
                  </a:lnTo>
                  <a:lnTo>
                    <a:pt x="36512" y="1477"/>
                  </a:lnTo>
                  <a:lnTo>
                    <a:pt x="0" y="0"/>
                  </a:lnTo>
                  <a:lnTo>
                    <a:pt x="17883" y="31012"/>
                  </a:lnTo>
                  <a:lnTo>
                    <a:pt x="35022" y="6350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6" name="Freeform 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ZEoAACcrAADYSgAAiysAAAAAAAAmAAAACAAAAP//////////"/>
                </a:ext>
              </a:extLst>
            </p:cNvSpPr>
            <p:nvPr/>
          </p:nvSpPr>
          <p:spPr>
            <a:xfrm>
              <a:off x="12092940" y="7014845"/>
              <a:ext cx="73660" cy="63500"/>
            </a:xfrm>
            <a:custGeom>
              <a:avLst/>
              <a:gdLst/>
              <a:ahLst/>
              <a:cxnLst/>
              <a:rect l="0" t="0" r="73660" b="63500"/>
              <a:pathLst>
                <a:path w="73660" h="63500">
                  <a:moveTo>
                    <a:pt x="53571" y="32488"/>
                  </a:moveTo>
                  <a:lnTo>
                    <a:pt x="73660" y="1477"/>
                  </a:lnTo>
                  <a:lnTo>
                    <a:pt x="36458" y="1477"/>
                  </a:lnTo>
                  <a:lnTo>
                    <a:pt x="0" y="0"/>
                  </a:lnTo>
                  <a:lnTo>
                    <a:pt x="17113" y="31012"/>
                  </a:lnTo>
                  <a:lnTo>
                    <a:pt x="34970" y="63500"/>
                  </a:lnTo>
                  <a:lnTo>
                    <a:pt x="53571" y="3248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5" name="Freeform 3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o0UAAEwkAAA2RwAAGiYAAAAAAAAmAAAACAAAAP//////////"/>
                </a:ext>
              </a:extLst>
            </p:cNvSpPr>
            <p:nvPr/>
          </p:nvSpPr>
          <p:spPr>
            <a:xfrm>
              <a:off x="11320145" y="5900420"/>
              <a:ext cx="255905" cy="293370"/>
            </a:xfrm>
            <a:custGeom>
              <a:avLst/>
              <a:gdLst/>
              <a:ahLst/>
              <a:cxnLst/>
              <a:rect l="0" t="0" r="255905" b="293370"/>
              <a:pathLst>
                <a:path w="255905" h="293370">
                  <a:moveTo>
                    <a:pt x="739" y="72602"/>
                  </a:moveTo>
                  <a:lnTo>
                    <a:pt x="0" y="74083"/>
                  </a:lnTo>
                  <a:lnTo>
                    <a:pt x="0" y="220768"/>
                  </a:lnTo>
                  <a:lnTo>
                    <a:pt x="128692" y="293370"/>
                  </a:lnTo>
                  <a:lnTo>
                    <a:pt x="255165" y="220768"/>
                  </a:lnTo>
                  <a:lnTo>
                    <a:pt x="255905" y="220768"/>
                  </a:lnTo>
                  <a:lnTo>
                    <a:pt x="255905" y="74083"/>
                  </a:lnTo>
                  <a:lnTo>
                    <a:pt x="128692" y="0"/>
                  </a:lnTo>
                  <a:lnTo>
                    <a:pt x="739" y="72602"/>
                  </a:lnTo>
                  <a:close/>
                  <a:moveTo>
                    <a:pt x="250727" y="217064"/>
                  </a:moveTo>
                  <a:lnTo>
                    <a:pt x="128692" y="286703"/>
                  </a:lnTo>
                  <a:lnTo>
                    <a:pt x="4437" y="217064"/>
                  </a:lnTo>
                  <a:lnTo>
                    <a:pt x="4437" y="76306"/>
                  </a:lnTo>
                  <a:lnTo>
                    <a:pt x="128692" y="5927"/>
                  </a:lnTo>
                  <a:lnTo>
                    <a:pt x="250727" y="76306"/>
                  </a:lnTo>
                  <a:lnTo>
                    <a:pt x="250727" y="217064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4" name="Freeform 3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r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iUgAAPsfAAAdSQAAoiAAAAAAAAAmAAAACAAAAP//////////"/>
                </a:ext>
              </a:extLst>
            </p:cNvSpPr>
            <p:nvPr/>
          </p:nvSpPr>
          <p:spPr>
            <a:xfrm>
              <a:off x="11791315" y="5198745"/>
              <a:ext cx="93980" cy="106045"/>
            </a:xfrm>
            <a:custGeom>
              <a:avLst/>
              <a:gdLst/>
              <a:ahLst/>
              <a:cxnLst/>
              <a:rect l="0" t="0" r="93980" b="106045"/>
              <a:pathLst>
                <a:path w="93980" h="106045">
                  <a:moveTo>
                    <a:pt x="93980" y="79533"/>
                  </a:moveTo>
                  <a:lnTo>
                    <a:pt x="93980" y="25772"/>
                  </a:lnTo>
                  <a:lnTo>
                    <a:pt x="47360" y="0"/>
                  </a:lnTo>
                  <a:lnTo>
                    <a:pt x="0" y="25772"/>
                  </a:lnTo>
                  <a:lnTo>
                    <a:pt x="0" y="79533"/>
                  </a:lnTo>
                  <a:lnTo>
                    <a:pt x="47360" y="106045"/>
                  </a:lnTo>
                  <a:lnTo>
                    <a:pt x="93980" y="795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3" name="Freeform 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lUYAAFEnAADxRgAAuicAAAAAAAAmAAAACAAAAP//////////"/>
                </a:ext>
              </a:extLst>
            </p:cNvSpPr>
            <p:nvPr/>
          </p:nvSpPr>
          <p:spPr>
            <a:xfrm>
              <a:off x="11473815" y="6391275"/>
              <a:ext cx="58420" cy="66675"/>
            </a:xfrm>
            <a:custGeom>
              <a:avLst/>
              <a:gdLst/>
              <a:ahLst/>
              <a:cxnLst/>
              <a:rect l="0" t="0" r="58420" b="66675"/>
              <a:pathLst>
                <a:path w="58420" h="66675">
                  <a:moveTo>
                    <a:pt x="0" y="16298"/>
                  </a:moveTo>
                  <a:lnTo>
                    <a:pt x="0" y="50376"/>
                  </a:lnTo>
                  <a:lnTo>
                    <a:pt x="28101" y="66675"/>
                  </a:lnTo>
                  <a:lnTo>
                    <a:pt x="58420" y="50376"/>
                  </a:lnTo>
                  <a:lnTo>
                    <a:pt x="58420" y="16298"/>
                  </a:lnTo>
                  <a:lnTo>
                    <a:pt x="28101" y="0"/>
                  </a:lnTo>
                  <a:lnTo>
                    <a:pt x="0" y="1629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2" name="Freeform 3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fkAAABsjAAD+QAAAqiMAAAAAAAAmAAAACAAAAP//////////"/>
                </a:ext>
              </a:extLst>
            </p:cNvSpPr>
            <p:nvPr/>
          </p:nvSpPr>
          <p:spPr>
            <a:xfrm>
              <a:off x="10483850" y="5706745"/>
              <a:ext cx="81280" cy="90805"/>
            </a:xfrm>
            <a:custGeom>
              <a:avLst/>
              <a:gdLst/>
              <a:ahLst/>
              <a:cxnLst/>
              <a:rect l="0" t="0" r="81280" b="90805"/>
              <a:pathLst>
                <a:path w="81280" h="90805">
                  <a:moveTo>
                    <a:pt x="0" y="22147"/>
                  </a:moveTo>
                  <a:lnTo>
                    <a:pt x="0" y="68657"/>
                  </a:lnTo>
                  <a:lnTo>
                    <a:pt x="41379" y="90805"/>
                  </a:lnTo>
                  <a:lnTo>
                    <a:pt x="81280" y="68657"/>
                  </a:lnTo>
                  <a:lnTo>
                    <a:pt x="81280" y="22147"/>
                  </a:lnTo>
                  <a:lnTo>
                    <a:pt x="41379" y="0"/>
                  </a:lnTo>
                  <a:lnTo>
                    <a:pt x="0" y="2214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1" name="Freeform 3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YkkAAE0lAABlSgAAdSYAAAAAAAAmAAAACAAAAP//////////"/>
                </a:ext>
              </a:extLst>
            </p:cNvSpPr>
            <p:nvPr/>
          </p:nvSpPr>
          <p:spPr>
            <a:xfrm>
              <a:off x="11929110" y="6063615"/>
              <a:ext cx="164465" cy="187960"/>
            </a:xfrm>
            <a:custGeom>
              <a:avLst/>
              <a:gdLst/>
              <a:ahLst/>
              <a:cxnLst/>
              <a:rect l="0" t="0" r="164465" b="187960"/>
              <a:pathLst>
                <a:path w="164465" h="187960">
                  <a:moveTo>
                    <a:pt x="0" y="141340"/>
                  </a:moveTo>
                  <a:lnTo>
                    <a:pt x="82601" y="187960"/>
                  </a:lnTo>
                  <a:lnTo>
                    <a:pt x="164465" y="141340"/>
                  </a:lnTo>
                  <a:lnTo>
                    <a:pt x="164465" y="46620"/>
                  </a:lnTo>
                  <a:lnTo>
                    <a:pt x="82601" y="0"/>
                  </a:lnTo>
                  <a:lnTo>
                    <a:pt x="0" y="46620"/>
                  </a:lnTo>
                  <a:lnTo>
                    <a:pt x="0" y="141340"/>
                  </a:lnTo>
                  <a:close/>
                  <a:moveTo>
                    <a:pt x="5162" y="50320"/>
                  </a:moveTo>
                  <a:lnTo>
                    <a:pt x="82601" y="5920"/>
                  </a:lnTo>
                  <a:lnTo>
                    <a:pt x="160039" y="50320"/>
                  </a:lnTo>
                  <a:lnTo>
                    <a:pt x="160039" y="137640"/>
                  </a:lnTo>
                  <a:lnTo>
                    <a:pt x="82601" y="181300"/>
                  </a:lnTo>
                  <a:lnTo>
                    <a:pt x="5162" y="137640"/>
                  </a:lnTo>
                  <a:lnTo>
                    <a:pt x="5162" y="5032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0" name="Freeform 3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gEgAACwnAADCSAAA/SoAAAAAAAAmAAAACAAAAP//////////"/>
                </a:ext>
              </a:extLst>
            </p:cNvSpPr>
            <p:nvPr/>
          </p:nvSpPr>
          <p:spPr>
            <a:xfrm>
              <a:off x="11785600" y="6367780"/>
              <a:ext cx="41910" cy="620395"/>
            </a:xfrm>
            <a:custGeom>
              <a:avLst/>
              <a:gdLst/>
              <a:ahLst/>
              <a:cxnLst/>
              <a:rect l="0" t="0" r="41910" b="620395"/>
              <a:pathLst>
                <a:path w="41910" h="620395">
                  <a:moveTo>
                    <a:pt x="14792" y="0"/>
                  </a:moveTo>
                  <a:cubicBezTo>
                    <a:pt x="14792" y="580369"/>
                    <a:pt x="14792" y="580369"/>
                    <a:pt x="14792" y="580369"/>
                  </a:cubicBezTo>
                  <a:cubicBezTo>
                    <a:pt x="6163" y="584121"/>
                    <a:pt x="0" y="591626"/>
                    <a:pt x="0" y="600382"/>
                  </a:cubicBezTo>
                  <a:cubicBezTo>
                    <a:pt x="0" y="611639"/>
                    <a:pt x="9861" y="620395"/>
                    <a:pt x="20955" y="620395"/>
                  </a:cubicBezTo>
                  <a:cubicBezTo>
                    <a:pt x="32049" y="620395"/>
                    <a:pt x="41910" y="611639"/>
                    <a:pt x="41910" y="600382"/>
                  </a:cubicBezTo>
                  <a:cubicBezTo>
                    <a:pt x="41910" y="591626"/>
                    <a:pt x="35747" y="584121"/>
                    <a:pt x="27118" y="580369"/>
                  </a:cubicBezTo>
                  <a:cubicBezTo>
                    <a:pt x="27118" y="0"/>
                    <a:pt x="27118" y="0"/>
                    <a:pt x="27118" y="0"/>
                  </a:cubicBezTo>
                  <a:lnTo>
                    <a:pt x="14792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9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MD0AAKohAACJPQAADyIAAAAAAAAmAAAACAAAAP//////////"/>
                </a:ext>
              </a:extLst>
            </p:cNvSpPr>
            <p:nvPr/>
          </p:nvSpPr>
          <p:spPr>
            <a:xfrm>
              <a:off x="9946640" y="5472430"/>
              <a:ext cx="56515" cy="64135"/>
            </a:xfrm>
            <a:custGeom>
              <a:avLst/>
              <a:gdLst/>
              <a:ahLst/>
              <a:cxnLst/>
              <a:rect l="0" t="0" r="56515" b="64135"/>
              <a:pathLst>
                <a:path w="56515" h="64135">
                  <a:moveTo>
                    <a:pt x="0" y="32436"/>
                  </a:moveTo>
                  <a:lnTo>
                    <a:pt x="28257" y="47916"/>
                  </a:lnTo>
                  <a:lnTo>
                    <a:pt x="56515" y="64135"/>
                  </a:lnTo>
                  <a:lnTo>
                    <a:pt x="56515" y="32436"/>
                  </a:lnTo>
                  <a:lnTo>
                    <a:pt x="56515" y="0"/>
                  </a:lnTo>
                  <a:lnTo>
                    <a:pt x="28257" y="16218"/>
                  </a:lnTo>
                  <a:lnTo>
                    <a:pt x="0" y="3243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8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S0oAANsmAACUTQAAHSoAAAAAAAAmAAAACAAAAP//////////"/>
                </a:ext>
              </a:extLst>
            </p:cNvSpPr>
            <p:nvPr/>
          </p:nvSpPr>
          <p:spPr>
            <a:xfrm>
              <a:off x="12077065" y="6316345"/>
              <a:ext cx="534035" cy="529590"/>
            </a:xfrm>
            <a:custGeom>
              <a:avLst/>
              <a:gdLst/>
              <a:ahLst/>
              <a:cxnLst/>
              <a:rect l="0" t="0" r="534035" b="529590"/>
              <a:pathLst>
                <a:path w="534035" h="529590">
                  <a:moveTo>
                    <a:pt x="0" y="10016"/>
                  </a:moveTo>
                  <a:cubicBezTo>
                    <a:pt x="495264" y="498290"/>
                    <a:pt x="495264" y="498290"/>
                    <a:pt x="495264" y="498290"/>
                  </a:cubicBezTo>
                  <a:cubicBezTo>
                    <a:pt x="492762" y="502046"/>
                    <a:pt x="492762" y="505802"/>
                    <a:pt x="492762" y="509558"/>
                  </a:cubicBezTo>
                  <a:cubicBezTo>
                    <a:pt x="492762" y="520826"/>
                    <a:pt x="501517" y="529590"/>
                    <a:pt x="512773" y="529590"/>
                  </a:cubicBezTo>
                  <a:cubicBezTo>
                    <a:pt x="524029" y="529590"/>
                    <a:pt x="534035" y="520826"/>
                    <a:pt x="534035" y="509558"/>
                  </a:cubicBezTo>
                  <a:cubicBezTo>
                    <a:pt x="534035" y="498290"/>
                    <a:pt x="524029" y="489526"/>
                    <a:pt x="512773" y="489526"/>
                  </a:cubicBezTo>
                  <a:cubicBezTo>
                    <a:pt x="510272" y="489526"/>
                    <a:pt x="507770" y="489526"/>
                    <a:pt x="505269" y="490778"/>
                  </a:cubicBezTo>
                  <a:cubicBezTo>
                    <a:pt x="131318" y="121443"/>
                    <a:pt x="131318" y="121443"/>
                    <a:pt x="131318" y="121443"/>
                  </a:cubicBezTo>
                  <a:cubicBezTo>
                    <a:pt x="260138" y="121443"/>
                    <a:pt x="260138" y="121443"/>
                    <a:pt x="260138" y="121443"/>
                  </a:cubicBezTo>
                  <a:cubicBezTo>
                    <a:pt x="355189" y="214090"/>
                    <a:pt x="355189" y="214090"/>
                    <a:pt x="355189" y="214090"/>
                  </a:cubicBezTo>
                  <a:cubicBezTo>
                    <a:pt x="365194" y="205326"/>
                    <a:pt x="365194" y="205326"/>
                    <a:pt x="365194" y="205326"/>
                  </a:cubicBezTo>
                  <a:cubicBezTo>
                    <a:pt x="266392" y="107671"/>
                    <a:pt x="266392" y="107671"/>
                    <a:pt x="266392" y="107671"/>
                  </a:cubicBezTo>
                  <a:cubicBezTo>
                    <a:pt x="118813" y="107671"/>
                    <a:pt x="118813" y="107671"/>
                    <a:pt x="118813" y="107671"/>
                  </a:cubicBezTo>
                  <a:cubicBezTo>
                    <a:pt x="8754" y="0"/>
                    <a:pt x="8754" y="0"/>
                    <a:pt x="8754" y="0"/>
                  </a:cubicBezTo>
                  <a:lnTo>
                    <a:pt x="0" y="1001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7" name="曲线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wUYAAD0hAAAoRwAAsCEAAAAAAAAmAAAACAAAAP//////////"/>
                </a:ext>
              </a:extLst>
            </p:cNvSpPr>
            <p:nvPr/>
          </p:nvSpPr>
          <p:spPr>
            <a:xfrm>
              <a:off x="11501755" y="5403215"/>
              <a:ext cx="65405" cy="73025"/>
            </a:xfrm>
            <a:custGeom>
              <a:avLst/>
              <a:gdLst/>
              <a:ahLst/>
              <a:cxnLst/>
              <a:rect l="0" t="0" r="65405" b="73025"/>
              <a:pathLst>
                <a:path w="65405" h="73025">
                  <a:moveTo>
                    <a:pt x="64661" y="36512"/>
                  </a:moveTo>
                  <a:lnTo>
                    <a:pt x="65405" y="0"/>
                  </a:lnTo>
                  <a:lnTo>
                    <a:pt x="32702" y="17883"/>
                  </a:lnTo>
                  <a:lnTo>
                    <a:pt x="0" y="35767"/>
                  </a:lnTo>
                  <a:lnTo>
                    <a:pt x="31959" y="54396"/>
                  </a:lnTo>
                  <a:lnTo>
                    <a:pt x="64661" y="73025"/>
                  </a:lnTo>
                  <a:lnTo>
                    <a:pt x="64661" y="3651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6" name="Freeform 4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TkcAAD0hAACzRwAAsCEAAAAAAAAmAAAACAAAAP//////////"/>
                </a:ext>
              </a:extLst>
            </p:cNvSpPr>
            <p:nvPr/>
          </p:nvSpPr>
          <p:spPr>
            <a:xfrm>
              <a:off x="11591290" y="5403215"/>
              <a:ext cx="64135" cy="73025"/>
            </a:xfrm>
            <a:custGeom>
              <a:avLst/>
              <a:gdLst/>
              <a:ahLst/>
              <a:cxnLst/>
              <a:rect l="0" t="0" r="64135" b="73025"/>
              <a:pathLst>
                <a:path w="64135" h="73025">
                  <a:moveTo>
                    <a:pt x="62643" y="36512"/>
                  </a:moveTo>
                  <a:lnTo>
                    <a:pt x="64135" y="0"/>
                  </a:lnTo>
                  <a:lnTo>
                    <a:pt x="31321" y="17883"/>
                  </a:lnTo>
                  <a:lnTo>
                    <a:pt x="0" y="35767"/>
                  </a:lnTo>
                  <a:lnTo>
                    <a:pt x="31321" y="54396"/>
                  </a:lnTo>
                  <a:lnTo>
                    <a:pt x="62643" y="73025"/>
                  </a:lnTo>
                  <a:lnTo>
                    <a:pt x="62643" y="3651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5" name="曲线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JUsAAD8fAACXSwAAox8AAAAAAAAmAAAACAAAAP//////////"/>
                </a:ext>
              </a:extLst>
            </p:cNvSpPr>
            <p:nvPr/>
          </p:nvSpPr>
          <p:spPr>
            <a:xfrm>
              <a:off x="12215495" y="5079365"/>
              <a:ext cx="72390" cy="63500"/>
            </a:xfrm>
            <a:custGeom>
              <a:avLst/>
              <a:gdLst/>
              <a:ahLst/>
              <a:cxnLst/>
              <a:rect l="0" t="0" r="72390" b="63500"/>
              <a:pathLst>
                <a:path w="72390" h="63500">
                  <a:moveTo>
                    <a:pt x="72390" y="63500"/>
                  </a:moveTo>
                  <a:lnTo>
                    <a:pt x="55401" y="31012"/>
                  </a:lnTo>
                  <a:lnTo>
                    <a:pt x="37672" y="0"/>
                  </a:lnTo>
                  <a:lnTo>
                    <a:pt x="19206" y="30273"/>
                  </a:lnTo>
                  <a:lnTo>
                    <a:pt x="0" y="61285"/>
                  </a:lnTo>
                  <a:lnTo>
                    <a:pt x="36195" y="62762"/>
                  </a:lnTo>
                  <a:lnTo>
                    <a:pt x="72390" y="6350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4" name="Freeform 4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JUsAAMcfAACXSwAALCAAAAAAAAAmAAAACAAAAP//////////"/>
                </a:ext>
              </a:extLst>
            </p:cNvSpPr>
            <p:nvPr/>
          </p:nvSpPr>
          <p:spPr>
            <a:xfrm>
              <a:off x="12215495" y="5165725"/>
              <a:ext cx="72390" cy="64135"/>
            </a:xfrm>
            <a:custGeom>
              <a:avLst/>
              <a:gdLst/>
              <a:ahLst/>
              <a:cxnLst/>
              <a:rect l="0" t="0" r="72390" b="64135"/>
              <a:pathLst>
                <a:path w="72390" h="64135">
                  <a:moveTo>
                    <a:pt x="72390" y="64135"/>
                  </a:moveTo>
                  <a:lnTo>
                    <a:pt x="55401" y="32813"/>
                  </a:lnTo>
                  <a:lnTo>
                    <a:pt x="37672" y="0"/>
                  </a:lnTo>
                  <a:lnTo>
                    <a:pt x="19206" y="31321"/>
                  </a:lnTo>
                  <a:lnTo>
                    <a:pt x="0" y="62643"/>
                  </a:lnTo>
                  <a:lnTo>
                    <a:pt x="36195" y="64135"/>
                  </a:lnTo>
                  <a:lnTo>
                    <a:pt x="72390" y="6413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3" name="曲线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BEsAAO8kAABFTgAAySUAAAAAAAAmAAAACAAAAP//////////"/>
                </a:ext>
              </a:extLst>
            </p:cNvSpPr>
            <p:nvPr/>
          </p:nvSpPr>
          <p:spPr>
            <a:xfrm>
              <a:off x="12194540" y="6003925"/>
              <a:ext cx="528955" cy="138430"/>
            </a:xfrm>
            <a:custGeom>
              <a:avLst/>
              <a:gdLst/>
              <a:ahLst/>
              <a:cxnLst/>
              <a:rect l="0" t="0" r="528955" b="138430"/>
              <a:pathLst>
                <a:path w="528955" h="138430">
                  <a:moveTo>
                    <a:pt x="140054" y="62923"/>
                  </a:moveTo>
                  <a:cubicBezTo>
                    <a:pt x="136302" y="27686"/>
                    <a:pt x="106291" y="0"/>
                    <a:pt x="70026" y="0"/>
                  </a:cubicBezTo>
                  <a:cubicBezTo>
                    <a:pt x="31262" y="0"/>
                    <a:pt x="0" y="31461"/>
                    <a:pt x="0" y="69215"/>
                  </a:cubicBezTo>
                  <a:cubicBezTo>
                    <a:pt x="0" y="108227"/>
                    <a:pt x="31262" y="138430"/>
                    <a:pt x="70026" y="138430"/>
                  </a:cubicBezTo>
                  <a:cubicBezTo>
                    <a:pt x="106291" y="138430"/>
                    <a:pt x="136302" y="110744"/>
                    <a:pt x="140054" y="75507"/>
                  </a:cubicBezTo>
                  <a:cubicBezTo>
                    <a:pt x="488939" y="75507"/>
                    <a:pt x="488939" y="75507"/>
                    <a:pt x="488939" y="75507"/>
                  </a:cubicBezTo>
                  <a:cubicBezTo>
                    <a:pt x="491440" y="84316"/>
                    <a:pt x="498943" y="89350"/>
                    <a:pt x="507696" y="89350"/>
                  </a:cubicBezTo>
                  <a:cubicBezTo>
                    <a:pt x="518951" y="89350"/>
                    <a:pt x="528955" y="80541"/>
                    <a:pt x="528955" y="69215"/>
                  </a:cubicBezTo>
                  <a:cubicBezTo>
                    <a:pt x="528955" y="57889"/>
                    <a:pt x="518951" y="47821"/>
                    <a:pt x="507696" y="47821"/>
                  </a:cubicBezTo>
                  <a:cubicBezTo>
                    <a:pt x="498943" y="47821"/>
                    <a:pt x="490189" y="54114"/>
                    <a:pt x="487689" y="62923"/>
                  </a:cubicBezTo>
                  <a:lnTo>
                    <a:pt x="140054" y="62923"/>
                  </a:lnTo>
                  <a:close/>
                  <a:moveTo>
                    <a:pt x="70026" y="125845"/>
                  </a:moveTo>
                  <a:cubicBezTo>
                    <a:pt x="38765" y="125845"/>
                    <a:pt x="13755" y="100676"/>
                    <a:pt x="13755" y="69215"/>
                  </a:cubicBezTo>
                  <a:cubicBezTo>
                    <a:pt x="13755" y="37754"/>
                    <a:pt x="38765" y="12585"/>
                    <a:pt x="70026" y="12585"/>
                  </a:cubicBezTo>
                  <a:cubicBezTo>
                    <a:pt x="101289" y="12585"/>
                    <a:pt x="127548" y="37754"/>
                    <a:pt x="127548" y="69215"/>
                  </a:cubicBezTo>
                  <a:cubicBezTo>
                    <a:pt x="127548" y="100676"/>
                    <a:pt x="101289" y="125845"/>
                    <a:pt x="70026" y="125845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2" name="Freeform 4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DUkAABUpAAChSQAAvSkAAAAAAAAmAAAACAAAAP//////////"/>
                </a:ext>
              </a:extLst>
            </p:cNvSpPr>
            <p:nvPr/>
          </p:nvSpPr>
          <p:spPr>
            <a:xfrm>
              <a:off x="11875135" y="6678295"/>
              <a:ext cx="93980" cy="106680"/>
            </a:xfrm>
            <a:custGeom>
              <a:avLst/>
              <a:gdLst/>
              <a:ahLst/>
              <a:cxnLst/>
              <a:rect l="0" t="0" r="93980" b="106680"/>
              <a:pathLst>
                <a:path w="93980" h="106680">
                  <a:moveTo>
                    <a:pt x="0" y="25929"/>
                  </a:moveTo>
                  <a:lnTo>
                    <a:pt x="0" y="80010"/>
                  </a:lnTo>
                  <a:lnTo>
                    <a:pt x="48100" y="106680"/>
                  </a:lnTo>
                  <a:lnTo>
                    <a:pt x="93980" y="80010"/>
                  </a:lnTo>
                  <a:lnTo>
                    <a:pt x="93980" y="25929"/>
                  </a:lnTo>
                  <a:lnTo>
                    <a:pt x="48100" y="0"/>
                  </a:lnTo>
                  <a:lnTo>
                    <a:pt x="0" y="25929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1" name="Freeform 5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5z8AAFEgAAB6QAAA+SAAAAAAAAAmAAAACAAAAP//////////"/>
                </a:ext>
              </a:extLst>
            </p:cNvSpPr>
            <p:nvPr/>
          </p:nvSpPr>
          <p:spPr>
            <a:xfrm>
              <a:off x="10387965" y="5253355"/>
              <a:ext cx="93345" cy="106680"/>
            </a:xfrm>
            <a:custGeom>
              <a:avLst/>
              <a:gdLst/>
              <a:ahLst/>
              <a:cxnLst/>
              <a:rect l="0" t="0" r="93345" b="106680"/>
              <a:pathLst>
                <a:path w="93345" h="106680">
                  <a:moveTo>
                    <a:pt x="45931" y="106680"/>
                  </a:moveTo>
                  <a:lnTo>
                    <a:pt x="93345" y="80010"/>
                  </a:lnTo>
                  <a:lnTo>
                    <a:pt x="93345" y="26670"/>
                  </a:lnTo>
                  <a:lnTo>
                    <a:pt x="45931" y="0"/>
                  </a:lnTo>
                  <a:lnTo>
                    <a:pt x="0" y="26670"/>
                  </a:lnTo>
                  <a:lnTo>
                    <a:pt x="0" y="80010"/>
                  </a:lnTo>
                  <a:lnTo>
                    <a:pt x="45931" y="10668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0" name="Freeform 5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qkEAAGsiAAD9QgAA7iMAAAAAAAAmAAAACAAAAP//////////"/>
                </a:ext>
              </a:extLst>
            </p:cNvSpPr>
            <p:nvPr/>
          </p:nvSpPr>
          <p:spPr>
            <a:xfrm>
              <a:off x="10674350" y="5594985"/>
              <a:ext cx="215265" cy="245745"/>
            </a:xfrm>
            <a:custGeom>
              <a:avLst/>
              <a:gdLst/>
              <a:ahLst/>
              <a:cxnLst/>
              <a:rect l="0" t="0" r="215265" b="245745"/>
              <a:pathLst>
                <a:path w="215265" h="245745">
                  <a:moveTo>
                    <a:pt x="215265" y="245745"/>
                  </a:moveTo>
                  <a:lnTo>
                    <a:pt x="215265" y="0"/>
                  </a:lnTo>
                  <a:lnTo>
                    <a:pt x="0" y="122872"/>
                  </a:lnTo>
                  <a:lnTo>
                    <a:pt x="215265" y="245745"/>
                  </a:lnTo>
                  <a:close/>
                  <a:moveTo>
                    <a:pt x="202689" y="122872"/>
                  </a:moveTo>
                  <a:lnTo>
                    <a:pt x="202689" y="222798"/>
                  </a:lnTo>
                  <a:lnTo>
                    <a:pt x="25890" y="122872"/>
                  </a:lnTo>
                  <a:lnTo>
                    <a:pt x="202689" y="22946"/>
                  </a:lnTo>
                  <a:lnTo>
                    <a:pt x="202689" y="12287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" name="Freeform 5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90cAAD0rAABKSQAAXiwAAAAAAAAmAAAACAAAAP//////////"/>
                </a:ext>
              </a:extLst>
            </p:cNvSpPr>
            <p:nvPr/>
          </p:nvSpPr>
          <p:spPr>
            <a:xfrm>
              <a:off x="11698605" y="7028815"/>
              <a:ext cx="215265" cy="183515"/>
            </a:xfrm>
            <a:custGeom>
              <a:avLst/>
              <a:gdLst/>
              <a:ahLst/>
              <a:cxnLst/>
              <a:rect l="0" t="0" r="215265" b="183515"/>
              <a:pathLst>
                <a:path w="215265" h="183515">
                  <a:moveTo>
                    <a:pt x="107262" y="183515"/>
                  </a:moveTo>
                  <a:lnTo>
                    <a:pt x="215265" y="0"/>
                  </a:lnTo>
                  <a:lnTo>
                    <a:pt x="0" y="0"/>
                  </a:lnTo>
                  <a:lnTo>
                    <a:pt x="107262" y="183515"/>
                  </a:lnTo>
                  <a:close/>
                  <a:moveTo>
                    <a:pt x="107262" y="158355"/>
                  </a:moveTo>
                  <a:lnTo>
                    <a:pt x="22192" y="13319"/>
                  </a:lnTo>
                  <a:lnTo>
                    <a:pt x="192332" y="13319"/>
                  </a:lnTo>
                  <a:lnTo>
                    <a:pt x="107262" y="15835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" name="Oval 5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+UAAAFQhAACWQQAA7yEAAAAAAAAmAAAACAAAAP//////////"/>
                </a:ext>
              </a:extLst>
            </p:cNvSpPr>
            <p:nvPr/>
          </p:nvSpPr>
          <p:spPr>
            <a:xfrm>
              <a:off x="10561955" y="5417820"/>
              <a:ext cx="99695" cy="9842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" name="Oval 5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WkkAABwiAABuSgAALSMAAAAAAAAmAAAACAAAAP//////////"/>
                </a:ext>
              </a:extLst>
            </p:cNvSpPr>
            <p:nvPr/>
          </p:nvSpPr>
          <p:spPr>
            <a:xfrm>
              <a:off x="11924030" y="5544820"/>
              <a:ext cx="175260" cy="1733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" name="Freeform 5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+UUAAK8kAADgRgAAtyUAAAAAAAAmAAAACAAAAP//////////"/>
                </a:ext>
              </a:extLst>
            </p:cNvSpPr>
            <p:nvPr/>
          </p:nvSpPr>
          <p:spPr>
            <a:xfrm>
              <a:off x="11374755" y="5963285"/>
              <a:ext cx="146685" cy="167640"/>
            </a:xfrm>
            <a:custGeom>
              <a:avLst/>
              <a:gdLst/>
              <a:ahLst/>
              <a:cxnLst/>
              <a:rect l="0" t="0" r="146685" b="167640"/>
              <a:pathLst>
                <a:path w="146685" h="167640">
                  <a:moveTo>
                    <a:pt x="0" y="42281"/>
                  </a:moveTo>
                  <a:lnTo>
                    <a:pt x="74083" y="0"/>
                  </a:lnTo>
                  <a:lnTo>
                    <a:pt x="146685" y="42281"/>
                  </a:lnTo>
                  <a:lnTo>
                    <a:pt x="146685" y="126101"/>
                  </a:lnTo>
                  <a:lnTo>
                    <a:pt x="74083" y="167640"/>
                  </a:lnTo>
                  <a:lnTo>
                    <a:pt x="0" y="126101"/>
                  </a:lnTo>
                  <a:lnTo>
                    <a:pt x="0" y="4228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" name="Freeform 5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q0kAAJ8lAAAdSgAAIiYAAAAAAAAmAAAACAAAAP//////////"/>
                </a:ext>
              </a:extLst>
            </p:cNvSpPr>
            <p:nvPr/>
          </p:nvSpPr>
          <p:spPr>
            <a:xfrm>
              <a:off x="11975465" y="6115685"/>
              <a:ext cx="72390" cy="83185"/>
            </a:xfrm>
            <a:custGeom>
              <a:avLst/>
              <a:gdLst/>
              <a:ahLst/>
              <a:cxnLst/>
              <a:rect l="0" t="0" r="72390" b="83185"/>
              <a:pathLst>
                <a:path w="72390" h="83185">
                  <a:moveTo>
                    <a:pt x="0" y="21538"/>
                  </a:moveTo>
                  <a:lnTo>
                    <a:pt x="36195" y="0"/>
                  </a:lnTo>
                  <a:lnTo>
                    <a:pt x="72390" y="21538"/>
                  </a:lnTo>
                  <a:lnTo>
                    <a:pt x="72390" y="61646"/>
                  </a:lnTo>
                  <a:lnTo>
                    <a:pt x="36195" y="83185"/>
                  </a:lnTo>
                  <a:lnTo>
                    <a:pt x="0" y="61646"/>
                  </a:lnTo>
                  <a:lnTo>
                    <a:pt x="0" y="2153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" name="Freeform 5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TEIAAPEiAACzQgAAaCMAAAAAAAAmAAAACAAAAP//////////"/>
                </a:ext>
              </a:extLst>
            </p:cNvSpPr>
            <p:nvPr/>
          </p:nvSpPr>
          <p:spPr>
            <a:xfrm>
              <a:off x="10777220" y="5680075"/>
              <a:ext cx="65405" cy="75565"/>
            </a:xfrm>
            <a:custGeom>
              <a:avLst/>
              <a:gdLst/>
              <a:ahLst/>
              <a:cxnLst/>
              <a:rect l="0" t="0" r="65405" b="75565"/>
              <a:pathLst>
                <a:path w="65405" h="75565">
                  <a:moveTo>
                    <a:pt x="0" y="37782"/>
                  </a:moveTo>
                  <a:lnTo>
                    <a:pt x="33069" y="19261"/>
                  </a:lnTo>
                  <a:lnTo>
                    <a:pt x="65405" y="0"/>
                  </a:lnTo>
                  <a:lnTo>
                    <a:pt x="65405" y="37782"/>
                  </a:lnTo>
                  <a:lnTo>
                    <a:pt x="65405" y="75565"/>
                  </a:lnTo>
                  <a:lnTo>
                    <a:pt x="33069" y="56303"/>
                  </a:lnTo>
                  <a:lnTo>
                    <a:pt x="0" y="3778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" name="Freeform 5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BNewEAIK7lACgd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bUgAAHwrAADUSAAA1SsAAAAAAAAmAAAACAAAAP//////////"/>
                </a:ext>
              </a:extLst>
            </p:cNvSpPr>
            <p:nvPr/>
          </p:nvSpPr>
          <p:spPr>
            <a:xfrm>
              <a:off x="11773535" y="7068820"/>
              <a:ext cx="65405" cy="56515"/>
            </a:xfrm>
            <a:custGeom>
              <a:avLst/>
              <a:gdLst/>
              <a:ahLst/>
              <a:cxnLst/>
              <a:rect l="0" t="0" r="65405" b="56515"/>
              <a:pathLst>
                <a:path w="65405" h="56515">
                  <a:moveTo>
                    <a:pt x="32702" y="56515"/>
                  </a:moveTo>
                  <a:lnTo>
                    <a:pt x="16351" y="27513"/>
                  </a:lnTo>
                  <a:lnTo>
                    <a:pt x="0" y="0"/>
                  </a:lnTo>
                  <a:lnTo>
                    <a:pt x="32702" y="0"/>
                  </a:lnTo>
                  <a:lnTo>
                    <a:pt x="65405" y="0"/>
                  </a:lnTo>
                  <a:lnTo>
                    <a:pt x="49053" y="27513"/>
                  </a:lnTo>
                  <a:lnTo>
                    <a:pt x="32702" y="5651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7101000">
                  <a:srgbClr val="20AEE5"/>
                </a:gs>
                <a:gs pos="73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</p:grpSp>
      <p:grpSp>
        <p:nvGrpSpPr>
          <p:cNvPr id="51" name="组合 58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EgASAfAAAAVAAAAAAAAAAAAAAAAAAAAAAAAAAAAAAAAAAAAAAAAAAAAAAAAAAAAAAAAAAAAAAAAAAAAAAAAAAAAAAAAAAAAAAAAAAAAAAAAAAAAAAAAAAAAAAAAAAAACEAAAAYAAAAFAAAAPj///8yAAAAdQQAAMQEAAAQAAAAJgAAAAgAAAD/////AAAAAA=="/>
              </a:ext>
            </a:extLst>
          </p:cNvGrpSpPr>
          <p:nvPr/>
        </p:nvGrpSpPr>
        <p:grpSpPr>
          <a:xfrm>
            <a:off x="-5080" y="31750"/>
            <a:ext cx="729615" cy="742950"/>
            <a:chOff x="-5080" y="31750"/>
            <a:chExt cx="729615" cy="742950"/>
          </a:xfrm>
        </p:grpSpPr>
        <p:sp>
          <p:nvSpPr>
            <p:cNvPr id="53" name="曲线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DLgwEAIK7lALgF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+P///30AAAAqBAAAxAQAAAAAAAAmAAAACAAAAP//////////"/>
                </a:ext>
              </a:extLst>
            </p:cNvSpPr>
            <p:nvPr/>
          </p:nvSpPr>
          <p:spPr>
            <a:xfrm>
              <a:off x="-5080" y="79375"/>
              <a:ext cx="681990" cy="695325"/>
            </a:xfrm>
            <a:custGeom>
              <a:avLst/>
              <a:gdLst/>
              <a:ahLst/>
              <a:cxnLst/>
              <a:rect l="0" t="0" r="681990" b="695325"/>
              <a:pathLst>
                <a:path w="681990" h="695325">
                  <a:moveTo>
                    <a:pt x="0" y="665162"/>
                  </a:moveTo>
                  <a:lnTo>
                    <a:pt x="667716" y="-2554"/>
                  </a:lnTo>
                  <a:lnTo>
                    <a:pt x="681990" y="12700"/>
                  </a:lnTo>
                  <a:lnTo>
                    <a:pt x="0" y="694690"/>
                  </a:lnTo>
                  <a:lnTo>
                    <a:pt x="0" y="6651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7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3F3F3F"/>
                </a:solidFill>
              </a:endParaRPr>
            </a:p>
          </p:txBody>
        </p:sp>
        <p:sp>
          <p:nvSpPr>
            <p:cNvPr id="52" name="曲线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DLgwEAIK7lALgF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xgMAADIAAAB1BAAA4QAAAAAAAAAmAAAACAAAAP//////////"/>
                </a:ext>
              </a:extLst>
            </p:cNvSpPr>
            <p:nvPr/>
          </p:nvSpPr>
          <p:spPr>
            <a:xfrm>
              <a:off x="613410" y="31750"/>
              <a:ext cx="111125" cy="111125"/>
            </a:xfrm>
            <a:custGeom>
              <a:avLst/>
              <a:gdLst/>
              <a:ahLst/>
              <a:cxnLst/>
              <a:rect l="0" t="0" r="111125" b="111125"/>
              <a:pathLst>
                <a:path w="111125" h="111125">
                  <a:moveTo>
                    <a:pt x="58340" y="0"/>
                  </a:moveTo>
                  <a:cubicBezTo>
                    <a:pt x="86121" y="0"/>
                    <a:pt x="111125" y="25003"/>
                    <a:pt x="111125" y="55562"/>
                  </a:cubicBezTo>
                  <a:cubicBezTo>
                    <a:pt x="111125" y="86121"/>
                    <a:pt x="86121" y="111125"/>
                    <a:pt x="58340" y="111125"/>
                  </a:cubicBezTo>
                  <a:cubicBezTo>
                    <a:pt x="25003" y="111125"/>
                    <a:pt x="0" y="86121"/>
                    <a:pt x="0" y="55562"/>
                  </a:cubicBezTo>
                  <a:cubicBezTo>
                    <a:pt x="0" y="25003"/>
                    <a:pt x="25003" y="0"/>
                    <a:pt x="58340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7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3F3F3F"/>
                </a:solidFill>
              </a:endParaRPr>
            </a:p>
          </p:txBody>
        </p:sp>
      </p:grpSp>
      <p:grpSp>
        <p:nvGrpSpPr>
          <p:cNvPr id="54" name="组合 61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Pj///8iAQAAHAgAALQFAAAQAAAAJgAAAAgAAAD/////AAAAAA=="/>
              </a:ext>
            </a:extLst>
          </p:cNvGrpSpPr>
          <p:nvPr/>
        </p:nvGrpSpPr>
        <p:grpSpPr>
          <a:xfrm>
            <a:off x="-5080" y="184150"/>
            <a:ext cx="1323340" cy="742950"/>
            <a:chOff x="-5080" y="184150"/>
            <a:chExt cx="1323340" cy="742950"/>
          </a:xfrm>
        </p:grpSpPr>
        <p:sp>
          <p:nvSpPr>
            <p:cNvPr id="56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DLgwEAIK7lALgF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+P///2sBAADFBwAAtAUAAAAAAAAmAAAACAAAAP//////////"/>
                </a:ext>
              </a:extLst>
            </p:cNvSpPr>
            <p:nvPr/>
          </p:nvSpPr>
          <p:spPr>
            <a:xfrm>
              <a:off x="-5080" y="230505"/>
              <a:ext cx="1268095" cy="696595"/>
            </a:xfrm>
            <a:custGeom>
              <a:avLst/>
              <a:gdLst/>
              <a:ahLst/>
              <a:cxnLst/>
              <a:rect l="0" t="0" r="1268095" b="696595"/>
              <a:pathLst>
                <a:path w="1268095" h="696595">
                  <a:moveTo>
                    <a:pt x="0" y="666446"/>
                  </a:moveTo>
                  <a:lnTo>
                    <a:pt x="668170" y="-1724"/>
                  </a:lnTo>
                  <a:lnTo>
                    <a:pt x="671344" y="0"/>
                  </a:lnTo>
                  <a:lnTo>
                    <a:pt x="676105" y="0"/>
                  </a:lnTo>
                  <a:lnTo>
                    <a:pt x="1268095" y="0"/>
                  </a:lnTo>
                  <a:lnTo>
                    <a:pt x="1268095" y="20628"/>
                  </a:lnTo>
                  <a:lnTo>
                    <a:pt x="679279" y="20628"/>
                  </a:lnTo>
                  <a:lnTo>
                    <a:pt x="0" y="699907"/>
                  </a:lnTo>
                  <a:lnTo>
                    <a:pt x="0" y="6664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7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3F3F3F"/>
                </a:solidFill>
              </a:endParaRPr>
            </a:p>
          </p:txBody>
        </p:sp>
        <p:sp>
          <p:nvSpPr>
            <p:cNvPr id="55" name="Oval 4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ZAAAAAAAAABoAQAAAAAAAAIAAADLgwEAIK7lALgF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bQcAACIBAAAcCAAAzwEAAAAAAAAmAAAACAAAAP//////////"/>
                </a:ext>
              </a:extLst>
            </p:cNvSpPr>
            <p:nvPr/>
          </p:nvSpPr>
          <p:spPr>
            <a:xfrm>
              <a:off x="1207135" y="184150"/>
              <a:ext cx="111125" cy="1098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7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3F3F3F"/>
                </a:solidFill>
              </a:endParaRPr>
            </a:p>
          </p:txBody>
        </p:sp>
      </p:grpSp>
      <p:grpSp>
        <p:nvGrpSpPr>
          <p:cNvPr id="57" name="组合 6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O0rKysfAAAAVAAAAAAAAAAAAAAAAAAAAAAAAAAAAAAAAAAAAAAAAAAAAAAAAAAAAAAAAAAAAAAAAAAAAAAAAAAAAAAAAAAAAAAAAAAAAAAAAAAAAAAAAAAAAAAAAAAAACEAAAAYAAAAFAAAAPj///9JAgAAchMAAMwGAAAQAAAAJgAAAAgAAAD/////AAAAAA=="/>
              </a:ext>
            </a:extLst>
          </p:cNvGrpSpPr>
          <p:nvPr/>
        </p:nvGrpSpPr>
        <p:grpSpPr>
          <a:xfrm>
            <a:off x="-5080" y="371475"/>
            <a:ext cx="3166110" cy="733425"/>
            <a:chOff x="-5080" y="371475"/>
            <a:chExt cx="3166110" cy="733425"/>
          </a:xfrm>
        </p:grpSpPr>
        <p:sp>
          <p:nvSpPr>
            <p:cNvPr id="59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DLgwEAIK7lALgF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+P///0kCAAATEwAAzAYAAAAAAAAmAAAACAAAAP//////////"/>
                </a:ext>
              </a:extLst>
            </p:cNvSpPr>
            <p:nvPr/>
          </p:nvSpPr>
          <p:spPr>
            <a:xfrm>
              <a:off x="-5080" y="371475"/>
              <a:ext cx="3105785" cy="733425"/>
            </a:xfrm>
            <a:custGeom>
              <a:avLst/>
              <a:gdLst/>
              <a:ahLst/>
              <a:cxnLst/>
              <a:rect l="0" t="0" r="3105785" b="733425"/>
              <a:pathLst>
                <a:path w="3105785" h="733425">
                  <a:moveTo>
                    <a:pt x="0" y="703262"/>
                  </a:moveTo>
                  <a:lnTo>
                    <a:pt x="701459" y="1803"/>
                  </a:lnTo>
                  <a:lnTo>
                    <a:pt x="704633" y="0"/>
                  </a:lnTo>
                  <a:lnTo>
                    <a:pt x="709394" y="0"/>
                  </a:lnTo>
                  <a:lnTo>
                    <a:pt x="1699691" y="0"/>
                  </a:lnTo>
                  <a:lnTo>
                    <a:pt x="1701277" y="0"/>
                  </a:lnTo>
                  <a:lnTo>
                    <a:pt x="1704452" y="0"/>
                  </a:lnTo>
                  <a:lnTo>
                    <a:pt x="2080574" y="219075"/>
                  </a:lnTo>
                  <a:lnTo>
                    <a:pt x="3105785" y="219075"/>
                  </a:lnTo>
                  <a:lnTo>
                    <a:pt x="3105785" y="241300"/>
                  </a:lnTo>
                  <a:lnTo>
                    <a:pt x="2077400" y="241300"/>
                  </a:lnTo>
                  <a:lnTo>
                    <a:pt x="2074226" y="241300"/>
                  </a:lnTo>
                  <a:lnTo>
                    <a:pt x="2072639" y="238125"/>
                  </a:lnTo>
                  <a:lnTo>
                    <a:pt x="1696517" y="19050"/>
                  </a:lnTo>
                  <a:lnTo>
                    <a:pt x="712568" y="19050"/>
                  </a:lnTo>
                  <a:lnTo>
                    <a:pt x="0" y="731618"/>
                  </a:lnTo>
                  <a:lnTo>
                    <a:pt x="0" y="7032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7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3F3F3F"/>
                </a:solidFill>
              </a:endParaRPr>
            </a:p>
          </p:txBody>
        </p:sp>
        <p:sp>
          <p:nvSpPr>
            <p:cNvPr id="58" name="Oval 4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ZAAAAAAAAABoAQAAAAAAAAIAAADLgwEAIK7lALgF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vhIAAFwDAAByEwAACwQAAAAAAAAmAAAACAAAAP//////////"/>
                </a:ext>
              </a:extLst>
            </p:cNvSpPr>
            <p:nvPr/>
          </p:nvSpPr>
          <p:spPr>
            <a:xfrm>
              <a:off x="3046730" y="546100"/>
              <a:ext cx="114300" cy="11112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7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3F3F3F"/>
                </a:solidFill>
              </a:endParaRPr>
            </a:p>
          </p:txBody>
        </p:sp>
      </p:grpSp>
      <p:grpSp>
        <p:nvGrpSpPr>
          <p:cNvPr id="60" name="组合 67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PAAAAAfAAAAVAAAAAAAAAAAAAAAAAAAAAAAAAAAAAAAAAAAAAAAAAAAAAAAAAAAAAAAAAAAAAAAAAAAAAAAAAAAAAAAAAAAAAAAAAAAAAAAAAAAAAAAAAAAAAAAAAAAACEAAAAYAAAAFAAAAPj////4AgAATAoAAPQHAAAQAAAAJgAAAAgAAAD/////AAAAAA=="/>
              </a:ext>
            </a:extLst>
          </p:cNvGrpSpPr>
          <p:nvPr/>
        </p:nvGrpSpPr>
        <p:grpSpPr>
          <a:xfrm>
            <a:off x="-5080" y="482600"/>
            <a:ext cx="1678940" cy="810260"/>
            <a:chOff x="-5080" y="482600"/>
            <a:chExt cx="1678940" cy="810260"/>
          </a:xfrm>
        </p:grpSpPr>
        <p:sp>
          <p:nvSpPr>
            <p:cNvPr id="62" name="Freeform 4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DLgwEAIK7lALgF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+P///z4DAAD6CQAA9AcAAAAAAAAmAAAACAAAAP//////////"/>
                </a:ext>
              </a:extLst>
            </p:cNvSpPr>
            <p:nvPr/>
          </p:nvSpPr>
          <p:spPr>
            <a:xfrm>
              <a:off x="-5080" y="527050"/>
              <a:ext cx="1626870" cy="765810"/>
            </a:xfrm>
            <a:custGeom>
              <a:avLst/>
              <a:gdLst/>
              <a:ahLst/>
              <a:cxnLst/>
              <a:rect l="0" t="0" r="1626870" b="765810"/>
              <a:pathLst>
                <a:path w="1626870" h="765810">
                  <a:moveTo>
                    <a:pt x="0" y="735622"/>
                  </a:moveTo>
                  <a:lnTo>
                    <a:pt x="731695" y="3927"/>
                  </a:lnTo>
                  <a:lnTo>
                    <a:pt x="734869" y="0"/>
                  </a:lnTo>
                  <a:lnTo>
                    <a:pt x="741218" y="0"/>
                  </a:lnTo>
                  <a:lnTo>
                    <a:pt x="1626870" y="0"/>
                  </a:lnTo>
                  <a:lnTo>
                    <a:pt x="1626870" y="22243"/>
                  </a:lnTo>
                  <a:lnTo>
                    <a:pt x="742805" y="22243"/>
                  </a:lnTo>
                  <a:lnTo>
                    <a:pt x="0" y="765048"/>
                  </a:lnTo>
                  <a:lnTo>
                    <a:pt x="0" y="73562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7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3F3F3F"/>
                </a:solidFill>
              </a:endParaRPr>
            </a:p>
          </p:txBody>
        </p:sp>
        <p:sp>
          <p:nvSpPr>
            <p:cNvPr id="61" name="Freeform 4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DLgwEAIK7lALgF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oAkAAPgCAABMCgAApwMAAAAAAAAmAAAACAAAAP//////////"/>
                </a:ext>
              </a:extLst>
            </p:cNvSpPr>
            <p:nvPr/>
          </p:nvSpPr>
          <p:spPr>
            <a:xfrm>
              <a:off x="1564640" y="482600"/>
              <a:ext cx="109220" cy="111125"/>
            </a:xfrm>
            <a:custGeom>
              <a:avLst/>
              <a:gdLst/>
              <a:ahLst/>
              <a:cxnLst/>
              <a:rect l="0" t="0" r="109220" b="111125"/>
              <a:pathLst>
                <a:path w="109220" h="111125">
                  <a:moveTo>
                    <a:pt x="57341" y="0"/>
                  </a:moveTo>
                  <a:cubicBezTo>
                    <a:pt x="84646" y="0"/>
                    <a:pt x="109220" y="25003"/>
                    <a:pt x="109220" y="55562"/>
                  </a:cubicBezTo>
                  <a:cubicBezTo>
                    <a:pt x="109220" y="86121"/>
                    <a:pt x="84646" y="111125"/>
                    <a:pt x="57341" y="111125"/>
                  </a:cubicBezTo>
                  <a:cubicBezTo>
                    <a:pt x="24574" y="111125"/>
                    <a:pt x="0" y="86121"/>
                    <a:pt x="0" y="55562"/>
                  </a:cubicBezTo>
                  <a:cubicBezTo>
                    <a:pt x="0" y="25003"/>
                    <a:pt x="24574" y="0"/>
                    <a:pt x="57341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7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3F3F3F"/>
                </a:solidFill>
              </a:endParaRPr>
            </a:p>
          </p:txBody>
        </p:sp>
      </p:grpSp>
      <p:grpSp>
        <p:nvGrpSpPr>
          <p:cNvPr id="63" name="组合 70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BHTF8fAAAAVAAAAAAAAAAAAAAAAAAAAAAAAAAAAAAAAAAAAAAAAAAAAAAAAAAAAAAAAAAAAAAAAAAAAAAAAAAAAAAAAAAAAAAAAAAAAAAAAAAAAAAAAAAAAAAAAAAAACEAAAAYAAAAFAAAAPj///8PBQAA8QMAACAJAAAQAAAAJgAAAAgAAAD/////AAAAAA=="/>
              </a:ext>
            </a:extLst>
          </p:cNvGrpSpPr>
          <p:nvPr/>
        </p:nvGrpSpPr>
        <p:grpSpPr>
          <a:xfrm>
            <a:off x="-5080" y="822325"/>
            <a:ext cx="645795" cy="661035"/>
            <a:chOff x="-5080" y="822325"/>
            <a:chExt cx="645795" cy="661035"/>
          </a:xfrm>
        </p:grpSpPr>
        <p:sp>
          <p:nvSpPr>
            <p:cNvPr id="6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DLgwEAIK7lALgF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+P///10FAACpAwAAIAkAAAAAAAAmAAAACAAAAP//////////"/>
                </a:ext>
              </a:extLst>
            </p:cNvSpPr>
            <p:nvPr/>
          </p:nvSpPr>
          <p:spPr>
            <a:xfrm>
              <a:off x="-5080" y="871855"/>
              <a:ext cx="600075" cy="611505"/>
            </a:xfrm>
            <a:custGeom>
              <a:avLst/>
              <a:gdLst/>
              <a:ahLst/>
              <a:cxnLst/>
              <a:rect l="0" t="0" r="600075" b="611505"/>
              <a:pathLst>
                <a:path w="600075" h="611505">
                  <a:moveTo>
                    <a:pt x="0" y="584503"/>
                  </a:moveTo>
                  <a:lnTo>
                    <a:pt x="582612" y="1891"/>
                  </a:lnTo>
                  <a:lnTo>
                    <a:pt x="600075" y="14294"/>
                  </a:lnTo>
                  <a:lnTo>
                    <a:pt x="0" y="614369"/>
                  </a:lnTo>
                  <a:lnTo>
                    <a:pt x="0" y="58450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7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3F3F3F"/>
                </a:solidFill>
              </a:endParaRPr>
            </a:p>
          </p:txBody>
        </p:sp>
        <p:sp>
          <p:nvSpPr>
            <p:cNvPr id="64" name="Oval 49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ZAAAAAAAAABoAQAAAAAAAAIAAADLgwEAIK7lALgF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RQMAAA8FAADxAwAAwwUAAAAAAAAmAAAACAAAAP//////////"/>
                </a:ext>
              </a:extLst>
            </p:cNvSpPr>
            <p:nvPr/>
          </p:nvSpPr>
          <p:spPr>
            <a:xfrm>
              <a:off x="531495" y="822325"/>
              <a:ext cx="109220" cy="1143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7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3F3F3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4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4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dvAuto="0"/>
      <p:bldP spid="51" grpId="0" animBg="1" advAuto="0"/>
      <p:bldP spid="54" grpId="0" animBg="1" advAuto="0"/>
      <p:bldP spid="57" grpId="0" animBg="1" advAuto="0"/>
      <p:bldP spid="60" grpId="0" animBg="1" advAuto="0"/>
      <p:bldP spid="63" grpId="0" animBg="1" advAuto="0"/>
    </p:bldLst>
    <p:extLst>
      <p:ext uri="smNativeData">
        <pr:smNativeData xmlns:pr="smNativeData" xmlns="smNativeData" val="OYxbYgYAAAAFAAAA/f///wEAAAAWAAAAAgAAAAAAAAAAAAAAAAAAAAgAAAD9////AQAAABYAAAAEAAAAAAAAAAAAAAAAAAAACwAAAP3///8BAAAAFgAAAAgAAAAAAAAAAAAAAAAAAAAOAAAA/f///wEAAAAWAAAACAAAAAAAAAAAAAAAAAAAABEAAAD9////AQAAABYAAAAIAAAAAAAAAAAAAAAAAAAAFAAAAP3///8BAAAAFgAAAAQAAAAAAAAAAAAAAAAAAAA="/>
      </p:ext>
    </p:extLst>
  </p:timing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AcWQ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zh-cn"/>
            </a:pPr>
            <a:r>
              <a:t>单击此处编辑母版标题样式</a:t>
            </a:r>
          </a:p>
        </p:txBody>
      </p:sp>
      <p:sp>
        <p:nvSpPr>
          <p:cNvPr id="3" name="内容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KAUAADsLAAAIJQAAACYAABAAAAAmAAAACAAAAAEAAAAAAAAA"/>
              </a:ext>
            </a:extLst>
          </p:cNvSpPr>
          <p:nvPr>
            <p:ph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>
              <a:defRPr lang="zh-cn"/>
            </a:pPr>
            <a:r>
              <a:t>编辑母版文本样式</a:t>
            </a:r>
          </a:p>
          <a:p>
            <a:pPr lvl="1">
              <a:defRPr lang="zh-cn"/>
            </a:pPr>
            <a:r>
              <a:t>Second level</a:t>
            </a:r>
          </a:p>
          <a:p>
            <a:pPr lvl="2">
              <a:defRPr lang="zh-cn"/>
            </a:pPr>
            <a:r>
              <a:t>Third level</a:t>
            </a:r>
          </a:p>
          <a:p>
            <a:pPr lvl="3">
              <a:defRPr lang="zh-cn"/>
            </a:pPr>
            <a:r>
              <a:t>Fourth level</a:t>
            </a:r>
          </a:p>
          <a:p>
            <a:pPr lvl="4">
              <a:defRPr lang="zh-cn"/>
            </a:pPr>
            <a:r>
              <a:t>Fifth level</a:t>
            </a:r>
          </a:p>
        </p:txBody>
      </p:sp>
      <p:sp>
        <p:nvSpPr>
          <p:cNvPr id="4" name="内容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+CUAADsLAADYRQAAACYAABAAAAAmAAAACAAAAAEAAAAAAAAA"/>
              </a:ext>
            </a:extLst>
          </p:cNvSpPr>
          <p:nvPr>
            <p:ph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>
              <a:defRPr lang="zh-cn"/>
            </a:pPr>
            <a:r>
              <a:t>编辑母版文本样式</a:t>
            </a:r>
          </a:p>
          <a:p>
            <a:pPr lvl="1">
              <a:defRPr lang="zh-cn"/>
            </a:pPr>
            <a:r>
              <a:t>Second level</a:t>
            </a:r>
          </a:p>
          <a:p>
            <a:pPr lvl="2">
              <a:defRPr lang="zh-cn"/>
            </a:pPr>
            <a:r>
              <a:t>Third level</a:t>
            </a:r>
          </a:p>
          <a:p>
            <a:pPr lvl="3">
              <a:defRPr lang="zh-cn"/>
            </a:pPr>
            <a:r>
              <a:t>Fourth level</a:t>
            </a:r>
          </a:p>
          <a:p>
            <a:pPr lvl="4">
              <a:defRPr lang="zh-cn"/>
            </a:pPr>
            <a:r>
              <a:t>Fifth level</a:t>
            </a:r>
          </a:p>
        </p:txBody>
      </p:sp>
      <p:sp>
        <p:nvSpPr>
          <p:cNvPr id="5" name="日期占位符 4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zh-cn"/>
            </a:pPr>
            <a:fld id="{5E8508C3-8DB3-D0FE-FD3D-7BAB46730B2E}" type="datetime1">
              <a:t>{日期/时间}</a:t>
            </a:fld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zh-cn"/>
            </a:pPr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zh-cn"/>
            </a:pPr>
            <a:fld id="{36650460-2EDB-30F2-95DD-D8A74A93638D}" type="slidenum">
              <a:t>{Nr.}</a:t>
            </a:fld>
          </a:p>
        </p:txBody>
      </p:sp>
    </p:spTree>
  </p:cSld>
  <p:clrMapOvr>
    <a:masterClrMapping/>
  </p:clrMapOvr>
  <p:hf hdr="0" ftr="0"/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D8CAADbRQAAZwoAABAAAAAmAAAACAAAAAEAAAAAAAAA"/>
              </a:ext>
            </a:extLst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pPr>
              <a:defRPr lang="zh-cn"/>
            </a:pPr>
            <a:r>
              <a:t>单击此处编辑母版标题样式</a:t>
            </a:r>
          </a:p>
        </p:txBody>
      </p:sp>
      <p:sp>
        <p:nvSpPr>
          <p:cNvPr id="3" name="文本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FgKAADlJAAAaQ8AABAAAAAmAAAACAAAAIGAAAAAAAAA"/>
              </a:ext>
            </a:extLst>
          </p:cNvSpPr>
          <p:nvPr>
            <p:ph idx="1"/>
          </p:nvPr>
        </p:nvSpPr>
        <p:spPr>
          <a:xfrm>
            <a:off x="840105" y="1681480"/>
            <a:ext cx="5157470" cy="823595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a:defRPr lang="zh-cn" sz="2400" b="1" cap="none"/>
            </a:lvl1pPr>
            <a:lvl2pPr marL="457200" indent="0">
              <a:buNone/>
              <a:defRPr lang="zh-cn" sz="2000" b="1" cap="none"/>
            </a:lvl2pPr>
            <a:lvl3pPr marL="914400" indent="0">
              <a:buNone/>
              <a:defRPr lang="zh-cn" sz="1800" b="1" cap="none"/>
            </a:lvl3pPr>
            <a:lvl4pPr marL="1371600" indent="0">
              <a:buNone/>
              <a:defRPr lang="zh-cn" sz="1600" b="1" cap="none"/>
            </a:lvl4pPr>
            <a:lvl5pPr marL="1828800" indent="0">
              <a:buNone/>
              <a:defRPr lang="zh-cn" sz="1600" b="1" cap="none"/>
            </a:lvl5pPr>
            <a:lvl6pPr marL="2286000" indent="0">
              <a:buNone/>
              <a:defRPr lang="zh-cn" sz="1600" b="1" cap="none"/>
            </a:lvl6pPr>
            <a:lvl7pPr marL="2743200" indent="0">
              <a:buNone/>
              <a:defRPr lang="zh-cn" sz="1600" b="1" cap="none"/>
            </a:lvl7pPr>
            <a:lvl8pPr marL="3200400" indent="0">
              <a:buNone/>
              <a:defRPr lang="zh-cn" sz="1600" b="1" cap="none"/>
            </a:lvl8pPr>
            <a:lvl9pPr marL="3657600" indent="0">
              <a:buNone/>
              <a:defRPr lang="zh-cn" sz="1600" b="1" cap="none"/>
            </a:lvl9pPr>
          </a:lstStyle>
          <a:p>
            <a:pPr>
              <a:defRPr lang="zh-cn"/>
            </a:pPr>
            <a:r>
              <a:t>编辑母版文本样式</a:t>
            </a:r>
          </a:p>
        </p:txBody>
      </p:sp>
      <p:sp>
        <p:nvSpPr>
          <p:cNvPr id="4" name="内容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GkPAADlJAAAFCYAABAAAAAmAAAACAAAAAEAAAAAAAAA"/>
              </a:ext>
            </a:extLst>
          </p:cNvSpPr>
          <p:nvPr>
            <p:ph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>
              <a:defRPr lang="zh-cn"/>
            </a:pPr>
            <a:r>
              <a:t>编辑母版文本样式</a:t>
            </a:r>
          </a:p>
          <a:p>
            <a:pPr lvl="1">
              <a:defRPr lang="zh-cn"/>
            </a:pPr>
            <a:r>
              <a:t>Second level</a:t>
            </a:r>
          </a:p>
          <a:p>
            <a:pPr lvl="2">
              <a:defRPr lang="zh-cn"/>
            </a:pPr>
            <a:r>
              <a:t>Third level</a:t>
            </a:r>
          </a:p>
          <a:p>
            <a:pPr lvl="3">
              <a:defRPr lang="zh-cn"/>
            </a:pPr>
            <a:r>
              <a:t>Fourth level</a:t>
            </a:r>
          </a:p>
          <a:p>
            <a:pPr lvl="4">
              <a:defRPr lang="zh-cn"/>
            </a:pPr>
            <a:r>
              <a:t>Fifth level</a:t>
            </a:r>
          </a:p>
        </p:txBody>
      </p:sp>
      <p:sp>
        <p:nvSpPr>
          <p:cNvPr id="5" name="文本占位符 4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CUAAFgKAADbRQAAaQ8AABAAAAAmAAAACAAAAIGAAAAAAAAA"/>
              </a:ext>
            </a:extLst>
          </p:cNvSpPr>
          <p:nvPr>
            <p:ph idx="3"/>
          </p:nvPr>
        </p:nvSpPr>
        <p:spPr>
          <a:xfrm>
            <a:off x="6172200" y="1681480"/>
            <a:ext cx="5183505" cy="823595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a:defRPr lang="zh-cn" sz="2400" b="1" cap="none"/>
            </a:lvl1pPr>
            <a:lvl2pPr marL="457200" indent="0">
              <a:buNone/>
              <a:defRPr lang="zh-cn" sz="2000" b="1" cap="none"/>
            </a:lvl2pPr>
            <a:lvl3pPr marL="914400" indent="0">
              <a:buNone/>
              <a:defRPr lang="zh-cn" sz="1800" b="1" cap="none"/>
            </a:lvl3pPr>
            <a:lvl4pPr marL="1371600" indent="0">
              <a:buNone/>
              <a:defRPr lang="zh-cn" sz="1600" b="1" cap="none"/>
            </a:lvl4pPr>
            <a:lvl5pPr marL="1828800" indent="0">
              <a:buNone/>
              <a:defRPr lang="zh-cn" sz="1600" b="1" cap="none"/>
            </a:lvl5pPr>
            <a:lvl6pPr marL="2286000" indent="0">
              <a:buNone/>
              <a:defRPr lang="zh-cn" sz="1600" b="1" cap="none"/>
            </a:lvl6pPr>
            <a:lvl7pPr marL="2743200" indent="0">
              <a:buNone/>
              <a:defRPr lang="zh-cn" sz="1600" b="1" cap="none"/>
            </a:lvl7pPr>
            <a:lvl8pPr marL="3200400" indent="0">
              <a:buNone/>
              <a:defRPr lang="zh-cn" sz="1600" b="1" cap="none"/>
            </a:lvl8pPr>
            <a:lvl9pPr marL="3657600" indent="0">
              <a:buNone/>
              <a:defRPr lang="zh-cn" sz="1600" b="1" cap="none"/>
            </a:lvl9pPr>
          </a:lstStyle>
          <a:p>
            <a:pPr>
              <a:defRPr lang="zh-cn"/>
            </a:pPr>
            <a:r>
              <a:t>编辑母版文本样式</a:t>
            </a:r>
          </a:p>
        </p:txBody>
      </p:sp>
      <p:sp>
        <p:nvSpPr>
          <p:cNvPr id="6" name="内容占位符 5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CUAAGkPAADbRQAAFCYAABAAAAAmAAAACAAAAAEAAAAAAAAA"/>
              </a:ext>
            </a:extLst>
          </p:cNvSpPr>
          <p:nvPr>
            <p:ph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>
              <a:defRPr lang="zh-cn"/>
            </a:pPr>
            <a:r>
              <a:t>编辑母版文本样式</a:t>
            </a:r>
          </a:p>
          <a:p>
            <a:pPr lvl="1">
              <a:defRPr lang="zh-cn"/>
            </a:pPr>
            <a:r>
              <a:t>Second level</a:t>
            </a:r>
          </a:p>
          <a:p>
            <a:pPr lvl="2">
              <a:defRPr lang="zh-cn"/>
            </a:pPr>
            <a:r>
              <a:t>Third level</a:t>
            </a:r>
          </a:p>
          <a:p>
            <a:pPr lvl="3">
              <a:defRPr lang="zh-cn"/>
            </a:pPr>
            <a:r>
              <a:t>Fourth level</a:t>
            </a:r>
          </a:p>
          <a:p>
            <a:pPr lvl="4">
              <a:defRPr lang="zh-cn"/>
            </a:pPr>
            <a:r>
              <a:t>Fifth level</a:t>
            </a:r>
          </a:p>
        </p:txBody>
      </p:sp>
      <p:sp>
        <p:nvSpPr>
          <p:cNvPr id="7" name="日期占位符 6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zh-cn"/>
            </a:pPr>
            <a:fld id="{3FEDBCFB-B5D2-B84A-9C55-431FF21B6A16}" type="datetime1">
              <a:t>2019/1/4</a:t>
            </a:fld>
          </a:p>
        </p:txBody>
      </p:sp>
      <p:sp>
        <p:nvSpPr>
          <p:cNvPr id="8" name="页脚占位符 7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zh-cn"/>
            </a:pPr>
          </a:p>
        </p:txBody>
      </p:sp>
      <p:sp>
        <p:nvSpPr>
          <p:cNvPr id="9" name="灯片编号占位符 8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zh-cn"/>
            </a:pPr>
            <a:fld id="{5C91C678-36B1-C430-FF29-C06588670995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zh-cn"/>
            </a:pPr>
            <a:r>
              <a:t>单击此处编辑母版标题样式</a:t>
            </a:r>
          </a:p>
        </p:txBody>
      </p:sp>
      <p:sp>
        <p:nvSpPr>
          <p:cNvPr id="3" name="日期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zh-cn"/>
            </a:pPr>
            <a:fld id="{3FED7E0A-44D2-B888-9C55-B2DD301B6AE7}" type="datetime1">
              <a:t>2019/1/4</a:t>
            </a:fld>
          </a:p>
        </p:txBody>
      </p:sp>
      <p:sp>
        <p:nvSpPr>
          <p:cNvPr id="4" name="页脚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zh-cn"/>
            </a:pPr>
          </a:p>
        </p:txBody>
      </p:sp>
      <p:sp>
        <p:nvSpPr>
          <p:cNvPr id="5" name="灯片编号占位符 4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zh-cn"/>
            </a:pPr>
            <a:fld id="{0CDA2455-1BE1-8FD2-AF62-ED876A2C59B8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zh-cn"/>
            </a:pPr>
            <a:fld id="{1017D912-5CFD-422F-B3AF-AA7A97E145FF}" type="datetime1">
              <a:t/>
            </a:fld>
          </a:p>
        </p:txBody>
      </p:sp>
      <p:sp>
        <p:nvSpPr>
          <p:cNvPr id="3" name="页脚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zh-cn"/>
            </a:pPr>
          </a:p>
        </p:txBody>
      </p:sp>
      <p:sp>
        <p:nvSpPr>
          <p:cNvPr id="4" name="灯片编号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zh-cn"/>
            </a:pPr>
            <a:fld id="{3C5147D9-97D1-04B1-9FE9-61E409A76934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NACAABbHQAAqAwAABAAAAAmAAAACAAAAIGAAAAAAAAA"/>
              </a:ext>
            </a:extLst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>
              <a:defRPr lang="zh-cn" sz="3200" cap="none"/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>
              <a:defRPr lang="zh-cn"/>
            </a:pPr>
            <a:r>
              <a:t>单击此处编辑母版标题样式</a:t>
            </a:r>
          </a:p>
        </p:txBody>
      </p:sp>
      <p:sp>
        <p:nvSpPr>
          <p:cNvPr id="3" name="内容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4x8AABMGAADbRQAADiQAABAAAAAmAAAACAAAAAGAAAAAAAAA"/>
              </a:ext>
            </a:extLst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lang="zh-cn" sz="3200" cap="none"/>
            </a:lvl1pPr>
            <a:lvl2pPr>
              <a:defRPr lang="zh-cn" sz="2800" cap="none"/>
            </a:lvl2pPr>
            <a:lvl3pPr>
              <a:defRPr lang="zh-cn" sz="2400" cap="none"/>
            </a:lvl3pPr>
            <a:lvl4pPr>
              <a:defRPr lang="zh-cn" sz="2000" cap="none"/>
            </a:lvl4pPr>
            <a:lvl5pPr>
              <a:defRPr lang="zh-cn" sz="2000" cap="none"/>
            </a:lvl5pPr>
            <a:lvl6pPr>
              <a:defRPr lang="zh-cn" sz="2000" cap="none"/>
            </a:lvl6pPr>
            <a:lvl7pPr>
              <a:defRPr lang="zh-cn" sz="2000" cap="none"/>
            </a:lvl7pPr>
            <a:lvl8pPr>
              <a:defRPr lang="zh-cn" sz="2000" cap="none"/>
            </a:lvl8pPr>
            <a:lvl9pPr>
              <a:defRPr lang="zh-cn" sz="2000" cap="none"/>
            </a:lvl9pPr>
          </a:lstStyle>
          <a:p>
            <a:pPr>
              <a:defRPr lang="zh-cn"/>
            </a:pPr>
            <a:r>
              <a:t>编辑母版文本样式</a:t>
            </a:r>
          </a:p>
          <a:p>
            <a:pPr lvl="1">
              <a:defRPr lang="zh-cn"/>
            </a:pPr>
            <a:r>
              <a:t>Second level</a:t>
            </a:r>
          </a:p>
          <a:p>
            <a:pPr lvl="2">
              <a:defRPr lang="zh-cn"/>
            </a:pPr>
            <a:r>
              <a:t>Third level</a:t>
            </a:r>
          </a:p>
          <a:p>
            <a:pPr lvl="3">
              <a:defRPr lang="zh-cn"/>
            </a:pPr>
            <a:r>
              <a:t>Fourth level</a:t>
            </a:r>
          </a:p>
          <a:p>
            <a:pPr lvl="4">
              <a:defRPr lang="zh-cn"/>
            </a:pPr>
            <a:r>
              <a:t>Fifth level</a:t>
            </a:r>
          </a:p>
        </p:txBody>
      </p:sp>
      <p:sp>
        <p:nvSpPr>
          <p:cNvPr id="4" name="文本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8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KgMAABbHQAAGyQAABAAAAAmAAAACAAAAAGAAAAAAAAA"/>
              </a:ext>
            </a:extLst>
          </p:cNvSpPr>
          <p:nvPr>
            <p:ph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lang="zh-cn" sz="1600" cap="none"/>
            </a:lvl1pPr>
            <a:lvl2pPr marL="457200" indent="0">
              <a:buNone/>
              <a:defRPr lang="zh-cn" sz="1400" cap="none"/>
            </a:lvl2pPr>
            <a:lvl3pPr marL="914400" indent="0">
              <a:buNone/>
              <a:defRPr lang="zh-cn" sz="1200" cap="none"/>
            </a:lvl3pPr>
            <a:lvl4pPr marL="1371600" indent="0">
              <a:buNone/>
              <a:defRPr lang="zh-cn" sz="1000" cap="none"/>
            </a:lvl4pPr>
            <a:lvl5pPr marL="1828800" indent="0">
              <a:buNone/>
              <a:defRPr lang="zh-cn" sz="1000" cap="none"/>
            </a:lvl5pPr>
            <a:lvl6pPr marL="2286000" indent="0">
              <a:buNone/>
              <a:defRPr lang="zh-cn" sz="1000" cap="none"/>
            </a:lvl6pPr>
            <a:lvl7pPr marL="2743200" indent="0">
              <a:buNone/>
              <a:defRPr lang="zh-cn" sz="1000" cap="none"/>
            </a:lvl7pPr>
            <a:lvl8pPr marL="3200400" indent="0">
              <a:buNone/>
              <a:defRPr lang="zh-cn" sz="1000" cap="none"/>
            </a:lvl8pPr>
            <a:lvl9pPr marL="3657600" indent="0">
              <a:buNone/>
              <a:defRPr lang="zh-cn" sz="1000" cap="none"/>
            </a:lvl9pPr>
          </a:lstStyle>
          <a:p>
            <a:pPr>
              <a:defRPr lang="zh-cn"/>
            </a:pPr>
            <a:r>
              <a:t>编辑母版文本样式</a:t>
            </a:r>
          </a:p>
        </p:txBody>
      </p:sp>
      <p:sp>
        <p:nvSpPr>
          <p:cNvPr id="5" name="日期占位符 4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zh-cn"/>
            </a:pPr>
            <a:fld id="{486593CA-84A5-3065-EBDD-7230DD931D27}" type="datetime1">
              <a:t>2019/1/4</a:t>
            </a:fld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zh-cn"/>
            </a:pPr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zh-cn"/>
            </a:pPr>
            <a:fld id="{212836C8-86CC-7DC0-8290-709578DE7425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NACAABbHQAAqAwAABAAAAAmAAAACAAAAIGAAAAAAAAA"/>
              </a:ext>
            </a:extLst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>
              <a:defRPr lang="zh-cn" sz="3200" cap="none"/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>
              <a:defRPr lang="zh-cn"/>
            </a:pPr>
            <a:r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4x8AABMGAADbRQAADiQAABAAAAAmAAAACAAAAAGAAAAAAAAA"/>
              </a:ext>
            </a:extLst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lang="zh-cn" sz="3200" cap="none"/>
            </a:lvl1pPr>
            <a:lvl2pPr marL="457200" indent="0">
              <a:buNone/>
              <a:defRPr lang="zh-cn" sz="2800" cap="none"/>
            </a:lvl2pPr>
            <a:lvl3pPr marL="914400" indent="0">
              <a:buNone/>
              <a:defRPr lang="zh-cn" sz="2400" cap="none"/>
            </a:lvl3pPr>
            <a:lvl4pPr marL="1371600" indent="0">
              <a:buNone/>
              <a:defRPr lang="zh-cn" sz="2000" cap="none"/>
            </a:lvl4pPr>
            <a:lvl5pPr marL="1828800" indent="0">
              <a:buNone/>
              <a:defRPr lang="zh-cn" sz="2000" cap="none"/>
            </a:lvl5pPr>
            <a:lvl6pPr marL="2286000" indent="0">
              <a:buNone/>
              <a:defRPr lang="zh-cn" sz="2000" cap="none"/>
            </a:lvl6pPr>
            <a:lvl7pPr marL="2743200" indent="0">
              <a:buNone/>
              <a:defRPr lang="zh-cn" sz="2000" cap="none"/>
            </a:lvl7pPr>
            <a:lvl8pPr marL="3200400" indent="0">
              <a:buNone/>
              <a:defRPr lang="zh-cn" sz="2000" cap="none"/>
            </a:lvl8pPr>
            <a:lvl9pPr marL="3657600" indent="0">
              <a:buNone/>
              <a:defRPr lang="zh-cn" sz="2000" cap="none"/>
            </a:lvl9pPr>
          </a:lstStyle>
          <a:p>
            <a:pPr>
              <a:defRPr lang="zh-cn"/>
            </a:pPr>
          </a:p>
        </p:txBody>
      </p:sp>
      <p:sp>
        <p:nvSpPr>
          <p:cNvPr id="4" name="文本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8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KgMAABbHQAAGyQAABAAAAAmAAAACAAAAAGAAAAAAAAA"/>
              </a:ext>
            </a:extLst>
          </p:cNvSpPr>
          <p:nvPr>
            <p:ph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lang="zh-cn" sz="1600" cap="none"/>
            </a:lvl1pPr>
            <a:lvl2pPr marL="457200" indent="0">
              <a:buNone/>
              <a:defRPr lang="zh-cn" sz="1400" cap="none"/>
            </a:lvl2pPr>
            <a:lvl3pPr marL="914400" indent="0">
              <a:buNone/>
              <a:defRPr lang="zh-cn" sz="1200" cap="none"/>
            </a:lvl3pPr>
            <a:lvl4pPr marL="1371600" indent="0">
              <a:buNone/>
              <a:defRPr lang="zh-cn" sz="1000" cap="none"/>
            </a:lvl4pPr>
            <a:lvl5pPr marL="1828800" indent="0">
              <a:buNone/>
              <a:defRPr lang="zh-cn" sz="1000" cap="none"/>
            </a:lvl5pPr>
            <a:lvl6pPr marL="2286000" indent="0">
              <a:buNone/>
              <a:defRPr lang="zh-cn" sz="1000" cap="none"/>
            </a:lvl6pPr>
            <a:lvl7pPr marL="2743200" indent="0">
              <a:buNone/>
              <a:defRPr lang="zh-cn" sz="1000" cap="none"/>
            </a:lvl7pPr>
            <a:lvl8pPr marL="3200400" indent="0">
              <a:buNone/>
              <a:defRPr lang="zh-cn" sz="1000" cap="none"/>
            </a:lvl8pPr>
            <a:lvl9pPr marL="3657600" indent="0">
              <a:buNone/>
              <a:defRPr lang="zh-cn" sz="1000" cap="none"/>
            </a:lvl9pPr>
          </a:lstStyle>
          <a:p>
            <a:pPr>
              <a:defRPr lang="zh-cn"/>
            </a:pPr>
            <a:r>
              <a:t>编辑母版文本样式</a:t>
            </a:r>
          </a:p>
        </p:txBody>
      </p:sp>
      <p:sp>
        <p:nvSpPr>
          <p:cNvPr id="5" name="日期占位符 4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zh-cn"/>
            </a:pPr>
            <a:fld id="{2C65E0FA-B4C1-3016-8FDD-4243AE937917}" type="datetime1">
              <a:t>2019/1/4</a:t>
            </a:fld>
          </a:p>
        </p:txBody>
      </p:sp>
      <p:sp>
        <p:nvSpPr>
          <p:cNvPr id="6" name="页脚占位符 5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zh-cn"/>
            </a:pPr>
          </a:p>
        </p:txBody>
      </p:sp>
      <p:sp>
        <p:nvSpPr>
          <p:cNvPr id="7" name="灯片编号占位符 6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zh-cn"/>
            </a:pPr>
            <a:fld id="{6D73D33C-7280-2625-CECB-84709D8538D1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blipFill>
          <a:blip r:embed="rId1"/>
          <a:srcRect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KAUAAD8CAADYRQAAZwoAABAAAAAmAAAACAAAAL8vAAAAAAAA"/>
              </a:ext>
            </a:extLst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单击此处编辑母版标题样式</a:t>
            </a:r>
          </a:p>
        </p:txBody>
      </p:sp>
      <p:sp>
        <p:nvSpPr>
          <p:cNvPr id="3" name="文本占位符 2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M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KAUAADsLAADYRQAAACYAABAAAAAmAAAACAAAAD8vAAAAAAAA"/>
              </a:ext>
            </a:extLst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zh-cn"/>
            </a:pPr>
            <a:r>
              <a:t>编辑母版文本样式</a:t>
            </a:r>
          </a:p>
          <a:p>
            <a:pPr lvl="1">
              <a:defRPr lang="zh-cn"/>
            </a:pPr>
            <a:r>
              <a:t>Second level</a:t>
            </a:r>
          </a:p>
          <a:p>
            <a:pPr lvl="2">
              <a:defRPr lang="zh-cn"/>
            </a:pPr>
            <a:r>
              <a:t>Third level</a:t>
            </a:r>
          </a:p>
          <a:p>
            <a:pPr lvl="3">
              <a:defRPr lang="zh-cn"/>
            </a:pPr>
            <a:r>
              <a:t>Fourth level</a:t>
            </a:r>
          </a:p>
          <a:p>
            <a:pPr lvl="4">
              <a:defRPr lang="zh-cn"/>
            </a:pPr>
            <a:r>
              <a:t>Fifth level</a:t>
            </a:r>
          </a:p>
        </p:txBody>
      </p:sp>
      <p:sp>
        <p:nvSpPr>
          <p:cNvPr id="4" name="日期占位符 3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KAUAABonAAAIFgAAWSkAABAAAAAmAAAACAAAAL+PAAAAAAAA"/>
              </a:ext>
            </a:extLst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l">
              <a:defRPr lang="zh-cn" sz="1200" cap="none">
                <a:solidFill>
                  <a:srgbClr val="8C8C8C"/>
                </a:solidFill>
              </a:defRPr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>
              <a:defRPr lang="zh-cn"/>
            </a:pPr>
            <a:fld id="{0E516C53-1DE3-049A-ADE9-EBCF22A75BBE}" type="datetime1">
              <a:t/>
            </a:fld>
          </a:p>
        </p:txBody>
      </p:sp>
      <p:sp>
        <p:nvSpPr>
          <p:cNvPr id="5" name="页脚占位符 4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BDMA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2BgAABonAAAoMgAAWSkAABAAAAAmAAAACAAAAL+PAAAAAAAA"/>
              </a:ext>
            </a:extLst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ctr">
              <a:defRPr lang="zh-cn" sz="1200" cap="none">
                <a:solidFill>
                  <a:srgbClr val="8C8C8C"/>
                </a:solidFill>
              </a:defRPr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>
              <a:defRPr lang="zh-cn"/>
            </a:pPr>
          </a:p>
        </p:txBody>
      </p:sp>
      <p:sp>
        <p:nvSpPr>
          <p:cNvPr id="6" name="灯片编号占位符 5"/>
          <p:cNvSpPr>
            <a:spLocks noGrp="1" noChangeArrowheads="1"/>
            <a:extLst>
              <a:ext uri="smNativeData">
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BwB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B/f38A5+bmA8zMzADAwP8Af39/AAAAAAAAAAAAAAAAAAAAAAAAAAAAIQAAABgAAAAUAAAA+DQAABonAADYRQAAWSkAABAAAAAmAAAACAAAAL+PAAAAAAAA"/>
              </a:ext>
            </a:extLst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r">
              <a:defRPr lang="zh-cn" sz="1200" cap="none">
                <a:solidFill>
                  <a:srgbClr val="8C8C8C"/>
                </a:solidFill>
              </a:defRPr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>
              <a:defRPr lang="zh-cn"/>
            </a:pPr>
            <a:fld id="{379CD1B7-F9DA-C927-9424-0F729F6A625A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/>
  <p:txStyles>
    <p:titleStyle>
      <a:lvl1pPr marL="0" marR="0" indent="0" algn="l" defTabSz="914400">
        <a:lnSpc>
          <a:spcPct val="90000"/>
        </a:lnSpc>
        <a:spcBef>
          <a:spcPts val="0"/>
        </a:spcBef>
        <a:spcAft>
          <a:spcPts val="0"/>
        </a:spcAft>
        <a:buNone/>
        <a:tabLst/>
        <a:defRPr lang="zh-cn" sz="4400" b="0" i="0" u="none" strike="noStrike" kern="1" cap="none" spc="0" baseline="0">
          <a:solidFill>
            <a:schemeClr val="tx1"/>
          </a:solidFill>
          <a:effectLst/>
          <a:latin typeface="等线 Light" pitchFamily="0" charset="0"/>
          <a:ea typeface="等线 Light" pitchFamily="0" charset="0"/>
          <a:cs typeface="等线 Light" pitchFamily="0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9pPr>
    </p:titleStyle>
    <p:bodyStyle>
      <a:lvl1pPr marL="228600" marR="0" indent="-228600" algn="l" defTabSz="91440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itchFamily="2" charset="0"/>
        <a:buChar char="•"/>
        <a:tabLst/>
        <a:defRPr lang="zh-cn" sz="2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1pPr>
      <a:lvl2pPr marL="685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zh-cn" sz="24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2pPr>
      <a:lvl3pPr marL="1143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zh-cn" sz="20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3pPr>
      <a:lvl4pPr marL="1600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4pPr>
      <a:lvl5pPr marL="20574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5pPr>
      <a:lvl6pPr marL="25146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6pPr>
      <a:lvl7pPr marL="2971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7pPr>
      <a:lvl8pPr marL="3429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8pPr>
      <a:lvl9pPr marL="3886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0"/>
        <a:buChar char="•"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zh-cn" sz="1800" b="0" i="0" u="none" strike="noStrike" kern="1" cap="none" spc="0" baseline="0">
          <a:solidFill>
            <a:schemeClr val="tx1"/>
          </a:solidFill>
          <a:effectLst/>
          <a:latin typeface="等线" pitchFamily="0" charset="0"/>
          <a:ea typeface="等线" pitchFamily="0" charset="0"/>
          <a:cs typeface="等线" pitchFamily="0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microsoft.com/office/2007/relationships/media" Target="../media/media1.mp3"/><Relationship Id="rId4" Type="http://schemas.openxmlformats.org/officeDocument/2006/relationships/audio" Target="../media/media1.mp3"/><Relationship Id="rId5" Type="http://schemas.openxmlformats.org/officeDocument/2006/relationships/image" Target="../media/image3.png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sv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slides/_rels/slide2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svg"/></Relationships>
</file>

<file path=ppt/slides/_rels/slide2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sv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PUiAAA4/v//9k4AAEsnAAAQAAAAJgAAAAgAAAD/////AAAAAA=="/>
              </a:ext>
            </a:extLst>
          </p:cNvGrpSpPr>
          <p:nvPr/>
        </p:nvGrpSpPr>
        <p:grpSpPr>
          <a:xfrm>
            <a:off x="5682615" y="-289560"/>
            <a:ext cx="7153275" cy="6677025"/>
            <a:chOff x="5682615" y="-289560"/>
            <a:chExt cx="7153275" cy="6677025"/>
          </a:xfrm>
        </p:grpSpPr>
        <p:sp>
          <p:nvSpPr>
            <p:cNvPr id="57" name="Oval 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8+P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tUwAAGERAAA+TQAA5BEAAAAAAAAmAAAACAAAAP//////////"/>
                </a:ext>
              </a:extLst>
            </p:cNvSpPr>
            <p:nvPr/>
          </p:nvSpPr>
          <p:spPr>
            <a:xfrm>
              <a:off x="12469495" y="2825115"/>
              <a:ext cx="86995" cy="83185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6" name="曲线3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xhOn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E0sAAOYEAAA8TAAAQAYAAAAAAAAmAAAACAAAAP//////////"/>
                </a:ext>
              </a:extLst>
            </p:cNvSpPr>
            <p:nvPr/>
          </p:nvSpPr>
          <p:spPr>
            <a:xfrm>
              <a:off x="12204065" y="796290"/>
              <a:ext cx="188595" cy="219710"/>
            </a:xfrm>
            <a:custGeom>
              <a:avLst/>
              <a:gdLst/>
              <a:ahLst/>
              <a:cxnLst/>
              <a:rect l="0" t="0" r="188595" b="219710"/>
              <a:pathLst>
                <a:path w="188595" h="219710">
                  <a:moveTo>
                    <a:pt x="188595" y="109855"/>
                  </a:moveTo>
                  <a:lnTo>
                    <a:pt x="94297" y="164009"/>
                  </a:lnTo>
                  <a:lnTo>
                    <a:pt x="0" y="219710"/>
                  </a:lnTo>
                  <a:lnTo>
                    <a:pt x="0" y="109855"/>
                  </a:lnTo>
                  <a:lnTo>
                    <a:pt x="0" y="0"/>
                  </a:lnTo>
                  <a:lnTo>
                    <a:pt x="94297" y="54154"/>
                  </a:lnTo>
                  <a:lnTo>
                    <a:pt x="188595" y="10985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5" name="Oval 7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kEUAAPH+//8WRgAAef///wAAAAAmAAAACAAAAP//////////"/>
                </a:ext>
              </a:extLst>
            </p:cNvSpPr>
            <p:nvPr/>
          </p:nvSpPr>
          <p:spPr>
            <a:xfrm>
              <a:off x="11308080" y="-172085"/>
              <a:ext cx="85090" cy="86360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4" name="曲线3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k1Mj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sDIAAD0CAAD8NAAAgwQAAAAAAAAmAAAACAAAAP//////////"/>
                </a:ext>
              </a:extLst>
            </p:cNvSpPr>
            <p:nvPr/>
          </p:nvSpPr>
          <p:spPr>
            <a:xfrm>
              <a:off x="8239760" y="363855"/>
              <a:ext cx="373380" cy="369570"/>
            </a:xfrm>
            <a:custGeom>
              <a:avLst/>
              <a:gdLst/>
              <a:ahLst/>
              <a:cxnLst/>
              <a:rect l="0" t="0" r="373380" b="369570"/>
              <a:pathLst>
                <a:path w="373380" h="369570">
                  <a:moveTo>
                    <a:pt x="185384" y="369570"/>
                  </a:moveTo>
                  <a:cubicBezTo>
                    <a:pt x="289826" y="369570"/>
                    <a:pt x="373380" y="285696"/>
                    <a:pt x="373380" y="183474"/>
                  </a:cubicBezTo>
                  <a:cubicBezTo>
                    <a:pt x="373380" y="83874"/>
                    <a:pt x="289826" y="0"/>
                    <a:pt x="185384" y="0"/>
                  </a:cubicBezTo>
                  <a:cubicBezTo>
                    <a:pt x="83554" y="0"/>
                    <a:pt x="0" y="83874"/>
                    <a:pt x="0" y="183474"/>
                  </a:cubicBezTo>
                  <a:cubicBezTo>
                    <a:pt x="0" y="285696"/>
                    <a:pt x="83554" y="369570"/>
                    <a:pt x="185384" y="369570"/>
                  </a:cubicBezTo>
                  <a:close/>
                  <a:moveTo>
                    <a:pt x="185384" y="10484"/>
                  </a:moveTo>
                  <a:cubicBezTo>
                    <a:pt x="281993" y="10484"/>
                    <a:pt x="362936" y="89116"/>
                    <a:pt x="362936" y="183474"/>
                  </a:cubicBezTo>
                  <a:cubicBezTo>
                    <a:pt x="362936" y="280454"/>
                    <a:pt x="281993" y="359086"/>
                    <a:pt x="185384" y="359086"/>
                  </a:cubicBezTo>
                  <a:cubicBezTo>
                    <a:pt x="88776" y="359086"/>
                    <a:pt x="10444" y="280454"/>
                    <a:pt x="10444" y="183474"/>
                  </a:cubicBezTo>
                  <a:cubicBezTo>
                    <a:pt x="10444" y="89116"/>
                    <a:pt x="88776" y="10484"/>
                    <a:pt x="185384" y="1048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3" name="Freeform 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KkgAAHkMAAD2SQAAQA4AAAAAAAAmAAAACAAAAP//////////"/>
                </a:ext>
              </a:extLst>
            </p:cNvSpPr>
            <p:nvPr/>
          </p:nvSpPr>
          <p:spPr>
            <a:xfrm>
              <a:off x="11730990" y="2027555"/>
              <a:ext cx="292100" cy="288925"/>
            </a:xfrm>
            <a:custGeom>
              <a:avLst/>
              <a:gdLst/>
              <a:ahLst/>
              <a:cxnLst/>
              <a:rect l="0" t="0" r="292100" b="288925"/>
              <a:pathLst>
                <a:path w="292100" h="288925">
                  <a:moveTo>
                    <a:pt x="292100" y="145763"/>
                  </a:moveTo>
                  <a:cubicBezTo>
                    <a:pt x="292100" y="65073"/>
                    <a:pt x="226899" y="0"/>
                    <a:pt x="146050" y="0"/>
                  </a:cubicBezTo>
                  <a:cubicBezTo>
                    <a:pt x="65201" y="0"/>
                    <a:pt x="0" y="65073"/>
                    <a:pt x="0" y="145763"/>
                  </a:cubicBezTo>
                  <a:cubicBezTo>
                    <a:pt x="0" y="223851"/>
                    <a:pt x="65201" y="288925"/>
                    <a:pt x="146050" y="288925"/>
                  </a:cubicBezTo>
                  <a:cubicBezTo>
                    <a:pt x="226899" y="288925"/>
                    <a:pt x="292100" y="223851"/>
                    <a:pt x="292100" y="145763"/>
                  </a:cubicBezTo>
                  <a:close/>
                  <a:moveTo>
                    <a:pt x="28688" y="145763"/>
                  </a:moveTo>
                  <a:cubicBezTo>
                    <a:pt x="28688" y="80690"/>
                    <a:pt x="80849" y="28632"/>
                    <a:pt x="146050" y="28632"/>
                  </a:cubicBezTo>
                  <a:cubicBezTo>
                    <a:pt x="211251" y="28632"/>
                    <a:pt x="266020" y="80690"/>
                    <a:pt x="266020" y="145763"/>
                  </a:cubicBezTo>
                  <a:cubicBezTo>
                    <a:pt x="266020" y="208234"/>
                    <a:pt x="211251" y="262895"/>
                    <a:pt x="146050" y="262895"/>
                  </a:cubicBezTo>
                  <a:cubicBezTo>
                    <a:pt x="80849" y="262895"/>
                    <a:pt x="28688" y="208234"/>
                    <a:pt x="28688" y="145763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2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bTAAAFIEAAA5MQAAHgUAAAAAAAAmAAAACAAAAP//////////"/>
                </a:ext>
              </a:extLst>
            </p:cNvSpPr>
            <p:nvPr/>
          </p:nvSpPr>
          <p:spPr>
            <a:xfrm>
              <a:off x="7872095" y="702310"/>
              <a:ext cx="129540" cy="129540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1" name="曲线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KigAADj+//8DTQAAgBYAAAAAAAAmAAAACAAAAP//////////"/>
                </a:ext>
              </a:extLst>
            </p:cNvSpPr>
            <p:nvPr/>
          </p:nvSpPr>
          <p:spPr>
            <a:xfrm>
              <a:off x="6529070" y="-289560"/>
              <a:ext cx="5989955" cy="3947160"/>
            </a:xfrm>
            <a:custGeom>
              <a:avLst/>
              <a:gdLst/>
              <a:ahLst/>
              <a:cxnLst/>
              <a:rect l="0" t="0" r="5989955" b="3947160"/>
              <a:pathLst>
                <a:path w="5989955" h="3947160">
                  <a:moveTo>
                    <a:pt x="65306" y="666573"/>
                  </a:moveTo>
                  <a:cubicBezTo>
                    <a:pt x="101878" y="666573"/>
                    <a:pt x="130613" y="637819"/>
                    <a:pt x="130613" y="603837"/>
                  </a:cubicBezTo>
                  <a:cubicBezTo>
                    <a:pt x="130613" y="598609"/>
                    <a:pt x="130613" y="593381"/>
                    <a:pt x="130613" y="590767"/>
                  </a:cubicBezTo>
                  <a:cubicBezTo>
                    <a:pt x="1110218" y="590767"/>
                    <a:pt x="1110218" y="590767"/>
                    <a:pt x="1110218" y="590767"/>
                  </a:cubicBezTo>
                  <a:cubicBezTo>
                    <a:pt x="1311362" y="823414"/>
                    <a:pt x="1311362" y="823414"/>
                    <a:pt x="1311362" y="823414"/>
                  </a:cubicBezTo>
                  <a:cubicBezTo>
                    <a:pt x="940420" y="823414"/>
                    <a:pt x="940420" y="823414"/>
                    <a:pt x="940420" y="823414"/>
                  </a:cubicBezTo>
                  <a:cubicBezTo>
                    <a:pt x="935195" y="807730"/>
                    <a:pt x="916909" y="794660"/>
                    <a:pt x="898622" y="794660"/>
                  </a:cubicBezTo>
                  <a:cubicBezTo>
                    <a:pt x="875113" y="794660"/>
                    <a:pt x="854215" y="812958"/>
                    <a:pt x="854215" y="836484"/>
                  </a:cubicBezTo>
                  <a:cubicBezTo>
                    <a:pt x="854215" y="860010"/>
                    <a:pt x="875113" y="880922"/>
                    <a:pt x="898622" y="880922"/>
                  </a:cubicBezTo>
                  <a:cubicBezTo>
                    <a:pt x="916909" y="880922"/>
                    <a:pt x="935195" y="867852"/>
                    <a:pt x="940420" y="852168"/>
                  </a:cubicBezTo>
                  <a:cubicBezTo>
                    <a:pt x="1622224" y="852168"/>
                    <a:pt x="1622224" y="852168"/>
                    <a:pt x="1622224" y="852168"/>
                  </a:cubicBezTo>
                  <a:cubicBezTo>
                    <a:pt x="1630061" y="993325"/>
                    <a:pt x="1750226" y="1108342"/>
                    <a:pt x="1896514" y="1108342"/>
                  </a:cubicBezTo>
                  <a:cubicBezTo>
                    <a:pt x="2042801" y="1108342"/>
                    <a:pt x="2165579" y="993325"/>
                    <a:pt x="2170803" y="852168"/>
                  </a:cubicBezTo>
                  <a:cubicBezTo>
                    <a:pt x="2465991" y="852168"/>
                    <a:pt x="2465991" y="852168"/>
                    <a:pt x="2465991" y="852168"/>
                  </a:cubicBezTo>
                  <a:cubicBezTo>
                    <a:pt x="2813424" y="1194604"/>
                    <a:pt x="2813424" y="1194604"/>
                    <a:pt x="2813424" y="1194604"/>
                  </a:cubicBezTo>
                  <a:cubicBezTo>
                    <a:pt x="3424697" y="1194604"/>
                    <a:pt x="3424697" y="1194604"/>
                    <a:pt x="3424697" y="1194604"/>
                  </a:cubicBezTo>
                  <a:cubicBezTo>
                    <a:pt x="3432534" y="1223358"/>
                    <a:pt x="3458656" y="1246884"/>
                    <a:pt x="3490004" y="1246884"/>
                  </a:cubicBezTo>
                  <a:cubicBezTo>
                    <a:pt x="3521350" y="1246884"/>
                    <a:pt x="3547474" y="1223358"/>
                    <a:pt x="3552698" y="1194604"/>
                  </a:cubicBezTo>
                  <a:cubicBezTo>
                    <a:pt x="3834825" y="1194604"/>
                    <a:pt x="3834825" y="1194604"/>
                    <a:pt x="3834825" y="1194604"/>
                  </a:cubicBezTo>
                  <a:cubicBezTo>
                    <a:pt x="3589270" y="1437707"/>
                    <a:pt x="3589270" y="1437707"/>
                    <a:pt x="3589270" y="1437707"/>
                  </a:cubicBezTo>
                  <a:cubicBezTo>
                    <a:pt x="2831710" y="1437707"/>
                    <a:pt x="2831710" y="1437707"/>
                    <a:pt x="2831710" y="1437707"/>
                  </a:cubicBezTo>
                  <a:cubicBezTo>
                    <a:pt x="2826485" y="1419409"/>
                    <a:pt x="2808199" y="1408953"/>
                    <a:pt x="2789913" y="1408953"/>
                  </a:cubicBezTo>
                  <a:cubicBezTo>
                    <a:pt x="2766403" y="1408953"/>
                    <a:pt x="2745504" y="1427251"/>
                    <a:pt x="2745504" y="1450777"/>
                  </a:cubicBezTo>
                  <a:cubicBezTo>
                    <a:pt x="2745504" y="1474303"/>
                    <a:pt x="2766403" y="1492602"/>
                    <a:pt x="2789913" y="1492602"/>
                  </a:cubicBezTo>
                  <a:cubicBezTo>
                    <a:pt x="2808199" y="1492602"/>
                    <a:pt x="2826485" y="1482146"/>
                    <a:pt x="2831710" y="1463847"/>
                  </a:cubicBezTo>
                  <a:cubicBezTo>
                    <a:pt x="3599720" y="1463847"/>
                    <a:pt x="3599720" y="1463847"/>
                    <a:pt x="3599720" y="1463847"/>
                  </a:cubicBezTo>
                  <a:cubicBezTo>
                    <a:pt x="3874008" y="1194604"/>
                    <a:pt x="3874008" y="1194604"/>
                    <a:pt x="3874008" y="1194604"/>
                  </a:cubicBezTo>
                  <a:cubicBezTo>
                    <a:pt x="4103889" y="1194604"/>
                    <a:pt x="4103889" y="1194604"/>
                    <a:pt x="4103889" y="1194604"/>
                  </a:cubicBezTo>
                  <a:cubicBezTo>
                    <a:pt x="4106502" y="1335761"/>
                    <a:pt x="4150910" y="1466461"/>
                    <a:pt x="4224054" y="1576250"/>
                  </a:cubicBezTo>
                  <a:cubicBezTo>
                    <a:pt x="4224054" y="1576250"/>
                    <a:pt x="4224054" y="1576250"/>
                    <a:pt x="4224054" y="1576250"/>
                  </a:cubicBezTo>
                  <a:cubicBezTo>
                    <a:pt x="3962826" y="1832423"/>
                    <a:pt x="3962826" y="1832423"/>
                    <a:pt x="3962826" y="1832423"/>
                  </a:cubicBezTo>
                  <a:cubicBezTo>
                    <a:pt x="3983723" y="1850721"/>
                    <a:pt x="3983723" y="1850721"/>
                    <a:pt x="3983723" y="1850721"/>
                  </a:cubicBezTo>
                  <a:cubicBezTo>
                    <a:pt x="3644128" y="1657284"/>
                    <a:pt x="3644128" y="1657284"/>
                    <a:pt x="3644128" y="1657284"/>
                  </a:cubicBezTo>
                  <a:cubicBezTo>
                    <a:pt x="3299307" y="1853335"/>
                    <a:pt x="3299307" y="1853335"/>
                    <a:pt x="3299307" y="1853335"/>
                  </a:cubicBezTo>
                  <a:cubicBezTo>
                    <a:pt x="3299307" y="2245437"/>
                    <a:pt x="3299307" y="2245437"/>
                    <a:pt x="3299307" y="2245437"/>
                  </a:cubicBezTo>
                  <a:cubicBezTo>
                    <a:pt x="3644128" y="2441488"/>
                    <a:pt x="3644128" y="2441488"/>
                    <a:pt x="3644128" y="2441488"/>
                  </a:cubicBezTo>
                  <a:cubicBezTo>
                    <a:pt x="3986337" y="2245437"/>
                    <a:pt x="3986337" y="2245437"/>
                    <a:pt x="3986337" y="2245437"/>
                  </a:cubicBezTo>
                  <a:cubicBezTo>
                    <a:pt x="3986337" y="1853335"/>
                    <a:pt x="3986337" y="1853335"/>
                    <a:pt x="3986337" y="1853335"/>
                  </a:cubicBezTo>
                  <a:cubicBezTo>
                    <a:pt x="3983723" y="1850721"/>
                    <a:pt x="3983723" y="1850721"/>
                    <a:pt x="3983723" y="1850721"/>
                  </a:cubicBezTo>
                  <a:cubicBezTo>
                    <a:pt x="4239728" y="1597162"/>
                    <a:pt x="4239728" y="1597162"/>
                    <a:pt x="4239728" y="1597162"/>
                  </a:cubicBezTo>
                  <a:cubicBezTo>
                    <a:pt x="4367729" y="1769687"/>
                    <a:pt x="4574099" y="1884704"/>
                    <a:pt x="4806592" y="1889932"/>
                  </a:cubicBezTo>
                  <a:cubicBezTo>
                    <a:pt x="4806592" y="2018018"/>
                    <a:pt x="4806592" y="2018018"/>
                    <a:pt x="4806592" y="2018018"/>
                  </a:cubicBezTo>
                  <a:cubicBezTo>
                    <a:pt x="4584549" y="2146105"/>
                    <a:pt x="4584549" y="2146105"/>
                    <a:pt x="4584549" y="2146105"/>
                  </a:cubicBezTo>
                  <a:cubicBezTo>
                    <a:pt x="4584549" y="2242823"/>
                    <a:pt x="4584549" y="2242823"/>
                    <a:pt x="4584549" y="2242823"/>
                  </a:cubicBezTo>
                  <a:cubicBezTo>
                    <a:pt x="4388628" y="2436260"/>
                    <a:pt x="4388628" y="2436260"/>
                    <a:pt x="4388628" y="2436260"/>
                  </a:cubicBezTo>
                  <a:cubicBezTo>
                    <a:pt x="4388628" y="2109509"/>
                    <a:pt x="4388628" y="2109509"/>
                    <a:pt x="4388628" y="2109509"/>
                  </a:cubicBezTo>
                  <a:cubicBezTo>
                    <a:pt x="4469608" y="2028474"/>
                    <a:pt x="4469608" y="2028474"/>
                    <a:pt x="4469608" y="2028474"/>
                  </a:cubicBezTo>
                  <a:cubicBezTo>
                    <a:pt x="4448710" y="2010176"/>
                    <a:pt x="4448710" y="2010176"/>
                    <a:pt x="4448710" y="2010176"/>
                  </a:cubicBezTo>
                  <a:cubicBezTo>
                    <a:pt x="4359893" y="2099053"/>
                    <a:pt x="4359893" y="2099053"/>
                    <a:pt x="4359893" y="2099053"/>
                  </a:cubicBezTo>
                  <a:cubicBezTo>
                    <a:pt x="4359893" y="2465014"/>
                    <a:pt x="4359893" y="2465014"/>
                    <a:pt x="4359893" y="2465014"/>
                  </a:cubicBezTo>
                  <a:cubicBezTo>
                    <a:pt x="4169196" y="2653223"/>
                    <a:pt x="4169196" y="2653223"/>
                    <a:pt x="4169196" y="2653223"/>
                  </a:cubicBezTo>
                  <a:cubicBezTo>
                    <a:pt x="4169196" y="3126360"/>
                    <a:pt x="4169196" y="3126360"/>
                    <a:pt x="4169196" y="3126360"/>
                  </a:cubicBezTo>
                  <a:cubicBezTo>
                    <a:pt x="4009847" y="3285815"/>
                    <a:pt x="4009847" y="3285815"/>
                    <a:pt x="4009847" y="3285815"/>
                  </a:cubicBezTo>
                  <a:cubicBezTo>
                    <a:pt x="4004623" y="3283201"/>
                    <a:pt x="3996786" y="3280587"/>
                    <a:pt x="3988949" y="3280587"/>
                  </a:cubicBezTo>
                  <a:cubicBezTo>
                    <a:pt x="3965439" y="3280587"/>
                    <a:pt x="3947153" y="3298885"/>
                    <a:pt x="3947153" y="3322411"/>
                  </a:cubicBezTo>
                  <a:cubicBezTo>
                    <a:pt x="3947153" y="3345937"/>
                    <a:pt x="3965439" y="3366849"/>
                    <a:pt x="3988949" y="3366849"/>
                  </a:cubicBezTo>
                  <a:cubicBezTo>
                    <a:pt x="4015072" y="3366849"/>
                    <a:pt x="4033358" y="3345937"/>
                    <a:pt x="4033358" y="3322411"/>
                  </a:cubicBezTo>
                  <a:cubicBezTo>
                    <a:pt x="4033358" y="3317183"/>
                    <a:pt x="4030745" y="3309341"/>
                    <a:pt x="4028133" y="3304113"/>
                  </a:cubicBezTo>
                  <a:cubicBezTo>
                    <a:pt x="4197931" y="3136816"/>
                    <a:pt x="4197931" y="3136816"/>
                    <a:pt x="4197931" y="3136816"/>
                  </a:cubicBezTo>
                  <a:cubicBezTo>
                    <a:pt x="4197931" y="2663679"/>
                    <a:pt x="4197931" y="2663679"/>
                    <a:pt x="4197931" y="2663679"/>
                  </a:cubicBezTo>
                  <a:cubicBezTo>
                    <a:pt x="4584549" y="2282034"/>
                    <a:pt x="4584549" y="2282034"/>
                    <a:pt x="4584549" y="2282034"/>
                  </a:cubicBezTo>
                  <a:cubicBezTo>
                    <a:pt x="4584549" y="2399664"/>
                    <a:pt x="4584549" y="2399664"/>
                    <a:pt x="4584549" y="2399664"/>
                  </a:cubicBezTo>
                  <a:cubicBezTo>
                    <a:pt x="4271075" y="2710732"/>
                    <a:pt x="4271075" y="2710732"/>
                    <a:pt x="4271075" y="2710732"/>
                  </a:cubicBezTo>
                  <a:cubicBezTo>
                    <a:pt x="4271075" y="3479252"/>
                    <a:pt x="4271075" y="3479252"/>
                    <a:pt x="4271075" y="3479252"/>
                  </a:cubicBezTo>
                  <a:cubicBezTo>
                    <a:pt x="4297198" y="3479252"/>
                    <a:pt x="4297198" y="3479252"/>
                    <a:pt x="4297198" y="3479252"/>
                  </a:cubicBezTo>
                  <a:cubicBezTo>
                    <a:pt x="4297198" y="2721188"/>
                    <a:pt x="4297198" y="2721188"/>
                    <a:pt x="4297198" y="2721188"/>
                  </a:cubicBezTo>
                  <a:cubicBezTo>
                    <a:pt x="4600222" y="2423190"/>
                    <a:pt x="4600222" y="2423190"/>
                    <a:pt x="4600222" y="2423190"/>
                  </a:cubicBezTo>
                  <a:cubicBezTo>
                    <a:pt x="4806592" y="2540821"/>
                    <a:pt x="4806592" y="2540821"/>
                    <a:pt x="4806592" y="2540821"/>
                  </a:cubicBezTo>
                  <a:cubicBezTo>
                    <a:pt x="4806592" y="2815292"/>
                    <a:pt x="4806592" y="2815292"/>
                    <a:pt x="4806592" y="2815292"/>
                  </a:cubicBezTo>
                  <a:cubicBezTo>
                    <a:pt x="5117453" y="3121132"/>
                    <a:pt x="5117453" y="3121132"/>
                    <a:pt x="5117453" y="3121132"/>
                  </a:cubicBezTo>
                  <a:cubicBezTo>
                    <a:pt x="5117453" y="3416515"/>
                    <a:pt x="5117453" y="3416515"/>
                    <a:pt x="5117453" y="3416515"/>
                  </a:cubicBezTo>
                  <a:cubicBezTo>
                    <a:pt x="5088718" y="3421743"/>
                    <a:pt x="5065208" y="3447883"/>
                    <a:pt x="5065208" y="3479252"/>
                  </a:cubicBezTo>
                  <a:cubicBezTo>
                    <a:pt x="5065208" y="3510620"/>
                    <a:pt x="5088718" y="3536760"/>
                    <a:pt x="5117453" y="3541988"/>
                  </a:cubicBezTo>
                  <a:cubicBezTo>
                    <a:pt x="5117453" y="3866126"/>
                    <a:pt x="5117453" y="3866126"/>
                    <a:pt x="5117453" y="3866126"/>
                  </a:cubicBezTo>
                  <a:cubicBezTo>
                    <a:pt x="5101780" y="3871354"/>
                    <a:pt x="5088718" y="3887038"/>
                    <a:pt x="5088718" y="3905336"/>
                  </a:cubicBezTo>
                  <a:cubicBezTo>
                    <a:pt x="5088718" y="3928862"/>
                    <a:pt x="5107004" y="3947160"/>
                    <a:pt x="5130515" y="3947160"/>
                  </a:cubicBezTo>
                  <a:cubicBezTo>
                    <a:pt x="5156638" y="3947160"/>
                    <a:pt x="5174924" y="3928862"/>
                    <a:pt x="5174924" y="3905336"/>
                  </a:cubicBezTo>
                  <a:cubicBezTo>
                    <a:pt x="5174924" y="3887038"/>
                    <a:pt x="5161862" y="3871354"/>
                    <a:pt x="5143576" y="3866126"/>
                  </a:cubicBezTo>
                  <a:cubicBezTo>
                    <a:pt x="5143576" y="3541988"/>
                    <a:pt x="5143576" y="3541988"/>
                    <a:pt x="5143576" y="3541988"/>
                  </a:cubicBezTo>
                  <a:cubicBezTo>
                    <a:pt x="5174924" y="3536760"/>
                    <a:pt x="5195822" y="3510620"/>
                    <a:pt x="5195822" y="3479252"/>
                  </a:cubicBezTo>
                  <a:cubicBezTo>
                    <a:pt x="5195822" y="3447883"/>
                    <a:pt x="5174924" y="3421743"/>
                    <a:pt x="5143576" y="3416515"/>
                  </a:cubicBezTo>
                  <a:cubicBezTo>
                    <a:pt x="5143576" y="3110676"/>
                    <a:pt x="5143576" y="3110676"/>
                    <a:pt x="5143576" y="3110676"/>
                  </a:cubicBezTo>
                  <a:cubicBezTo>
                    <a:pt x="4832715" y="2804836"/>
                    <a:pt x="4832715" y="2804836"/>
                    <a:pt x="4832715" y="2804836"/>
                  </a:cubicBezTo>
                  <a:cubicBezTo>
                    <a:pt x="4832715" y="2540821"/>
                    <a:pt x="4832715" y="2540821"/>
                    <a:pt x="4832715" y="2540821"/>
                  </a:cubicBezTo>
                  <a:cubicBezTo>
                    <a:pt x="5057371" y="2412734"/>
                    <a:pt x="5057371" y="2412734"/>
                    <a:pt x="5057371" y="2412734"/>
                  </a:cubicBezTo>
                  <a:cubicBezTo>
                    <a:pt x="5057371" y="2146105"/>
                    <a:pt x="5057371" y="2146105"/>
                    <a:pt x="5057371" y="2146105"/>
                  </a:cubicBezTo>
                  <a:cubicBezTo>
                    <a:pt x="4908471" y="2059842"/>
                    <a:pt x="4908471" y="2059842"/>
                    <a:pt x="4908471" y="2059842"/>
                  </a:cubicBezTo>
                  <a:cubicBezTo>
                    <a:pt x="4908471" y="1790599"/>
                    <a:pt x="4908471" y="1790599"/>
                    <a:pt x="4908471" y="1790599"/>
                  </a:cubicBezTo>
                  <a:cubicBezTo>
                    <a:pt x="5036473" y="1772301"/>
                    <a:pt x="5154025" y="1714793"/>
                    <a:pt x="5242843" y="1631144"/>
                  </a:cubicBezTo>
                  <a:cubicBezTo>
                    <a:pt x="5357783" y="1743547"/>
                    <a:pt x="5357783" y="1743547"/>
                    <a:pt x="5357783" y="1743547"/>
                  </a:cubicBezTo>
                  <a:cubicBezTo>
                    <a:pt x="5843667" y="1743547"/>
                    <a:pt x="5843667" y="1743547"/>
                    <a:pt x="5843667" y="1743547"/>
                  </a:cubicBezTo>
                  <a:cubicBezTo>
                    <a:pt x="5846279" y="1764459"/>
                    <a:pt x="5864565" y="1777529"/>
                    <a:pt x="5885463" y="1777529"/>
                  </a:cubicBezTo>
                  <a:cubicBezTo>
                    <a:pt x="5908974" y="1777529"/>
                    <a:pt x="5927260" y="1759231"/>
                    <a:pt x="5927260" y="1735705"/>
                  </a:cubicBezTo>
                  <a:cubicBezTo>
                    <a:pt x="5927260" y="1712179"/>
                    <a:pt x="5908974" y="1691267"/>
                    <a:pt x="5885463" y="1691267"/>
                  </a:cubicBezTo>
                  <a:cubicBezTo>
                    <a:pt x="5867177" y="1691267"/>
                    <a:pt x="5851504" y="1701723"/>
                    <a:pt x="5843667" y="1717407"/>
                  </a:cubicBezTo>
                  <a:cubicBezTo>
                    <a:pt x="5370844" y="1717407"/>
                    <a:pt x="5370844" y="1717407"/>
                    <a:pt x="5370844" y="1717407"/>
                  </a:cubicBezTo>
                  <a:cubicBezTo>
                    <a:pt x="5263741" y="1612846"/>
                    <a:pt x="5263741" y="1612846"/>
                    <a:pt x="5263741" y="1612846"/>
                  </a:cubicBezTo>
                  <a:cubicBezTo>
                    <a:pt x="5373457" y="1500444"/>
                    <a:pt x="5443988" y="1348831"/>
                    <a:pt x="5443988" y="1181534"/>
                  </a:cubicBezTo>
                  <a:cubicBezTo>
                    <a:pt x="5443988" y="1014237"/>
                    <a:pt x="5373457" y="860010"/>
                    <a:pt x="5263741" y="750222"/>
                  </a:cubicBezTo>
                  <a:cubicBezTo>
                    <a:pt x="5310762" y="703170"/>
                    <a:pt x="5310762" y="703170"/>
                    <a:pt x="5310762" y="703170"/>
                  </a:cubicBezTo>
                  <a:cubicBezTo>
                    <a:pt x="5433539" y="826028"/>
                    <a:pt x="5511908" y="993325"/>
                    <a:pt x="5511908" y="1181534"/>
                  </a:cubicBezTo>
                  <a:cubicBezTo>
                    <a:pt x="5538030" y="1181534"/>
                    <a:pt x="5538030" y="1181534"/>
                    <a:pt x="5538030" y="1181534"/>
                  </a:cubicBezTo>
                  <a:cubicBezTo>
                    <a:pt x="5538030" y="988097"/>
                    <a:pt x="5457050" y="810344"/>
                    <a:pt x="5329048" y="682257"/>
                  </a:cubicBezTo>
                  <a:cubicBezTo>
                    <a:pt x="5924648" y="94104"/>
                    <a:pt x="5924648" y="94104"/>
                    <a:pt x="5924648" y="94104"/>
                  </a:cubicBezTo>
                  <a:cubicBezTo>
                    <a:pt x="5932484" y="99333"/>
                    <a:pt x="5937709" y="99333"/>
                    <a:pt x="5945546" y="99333"/>
                  </a:cubicBezTo>
                  <a:cubicBezTo>
                    <a:pt x="5969056" y="99333"/>
                    <a:pt x="5989955" y="81034"/>
                    <a:pt x="5989955" y="57508"/>
                  </a:cubicBezTo>
                  <a:cubicBezTo>
                    <a:pt x="5989955" y="33982"/>
                    <a:pt x="5969056" y="15684"/>
                    <a:pt x="5945546" y="15684"/>
                  </a:cubicBezTo>
                  <a:cubicBezTo>
                    <a:pt x="5922035" y="15684"/>
                    <a:pt x="5901137" y="33982"/>
                    <a:pt x="5901137" y="57508"/>
                  </a:cubicBezTo>
                  <a:cubicBezTo>
                    <a:pt x="5901137" y="65350"/>
                    <a:pt x="5903749" y="70578"/>
                    <a:pt x="5906362" y="75806"/>
                  </a:cubicBezTo>
                  <a:cubicBezTo>
                    <a:pt x="5310762" y="663959"/>
                    <a:pt x="5310762" y="663959"/>
                    <a:pt x="5310762" y="663959"/>
                  </a:cubicBezTo>
                  <a:cubicBezTo>
                    <a:pt x="5182760" y="546329"/>
                    <a:pt x="5010350" y="473136"/>
                    <a:pt x="4819654" y="473136"/>
                  </a:cubicBezTo>
                  <a:cubicBezTo>
                    <a:pt x="4819654" y="499277"/>
                    <a:pt x="4819654" y="499277"/>
                    <a:pt x="4819654" y="499277"/>
                  </a:cubicBezTo>
                  <a:cubicBezTo>
                    <a:pt x="5002513" y="499277"/>
                    <a:pt x="5167087" y="569855"/>
                    <a:pt x="5292476" y="684871"/>
                  </a:cubicBezTo>
                  <a:cubicBezTo>
                    <a:pt x="5242843" y="731924"/>
                    <a:pt x="5242843" y="731924"/>
                    <a:pt x="5242843" y="731924"/>
                  </a:cubicBezTo>
                  <a:cubicBezTo>
                    <a:pt x="5133127" y="629977"/>
                    <a:pt x="4984227" y="567241"/>
                    <a:pt x="4819654" y="567241"/>
                  </a:cubicBezTo>
                  <a:cubicBezTo>
                    <a:pt x="4652468" y="567241"/>
                    <a:pt x="4500956" y="632591"/>
                    <a:pt x="4391240" y="737152"/>
                  </a:cubicBezTo>
                  <a:cubicBezTo>
                    <a:pt x="4169196" y="520189"/>
                    <a:pt x="4169196" y="520189"/>
                    <a:pt x="4169196" y="520189"/>
                  </a:cubicBezTo>
                  <a:cubicBezTo>
                    <a:pt x="3790416" y="520189"/>
                    <a:pt x="3790416" y="520189"/>
                    <a:pt x="3790416" y="520189"/>
                  </a:cubicBezTo>
                  <a:cubicBezTo>
                    <a:pt x="3320206" y="57508"/>
                    <a:pt x="3320206" y="57508"/>
                    <a:pt x="3320206" y="57508"/>
                  </a:cubicBezTo>
                  <a:cubicBezTo>
                    <a:pt x="3322818" y="52280"/>
                    <a:pt x="3322818" y="47052"/>
                    <a:pt x="3322818" y="41824"/>
                  </a:cubicBezTo>
                  <a:cubicBezTo>
                    <a:pt x="3322818" y="18298"/>
                    <a:pt x="3304532" y="0"/>
                    <a:pt x="3281022" y="0"/>
                  </a:cubicBezTo>
                  <a:cubicBezTo>
                    <a:pt x="3254898" y="0"/>
                    <a:pt x="3236613" y="18298"/>
                    <a:pt x="3236613" y="41824"/>
                  </a:cubicBezTo>
                  <a:cubicBezTo>
                    <a:pt x="3236613" y="65350"/>
                    <a:pt x="3254898" y="86262"/>
                    <a:pt x="3281022" y="86262"/>
                  </a:cubicBezTo>
                  <a:cubicBezTo>
                    <a:pt x="3288858" y="86262"/>
                    <a:pt x="3296695" y="83648"/>
                    <a:pt x="3304532" y="78420"/>
                  </a:cubicBezTo>
                  <a:cubicBezTo>
                    <a:pt x="3751232" y="520189"/>
                    <a:pt x="3751232" y="520189"/>
                    <a:pt x="3751232" y="520189"/>
                  </a:cubicBezTo>
                  <a:cubicBezTo>
                    <a:pt x="3641516" y="520189"/>
                    <a:pt x="3641516" y="520189"/>
                    <a:pt x="3641516" y="520189"/>
                  </a:cubicBezTo>
                  <a:cubicBezTo>
                    <a:pt x="3173918" y="57508"/>
                    <a:pt x="3173918" y="57508"/>
                    <a:pt x="3173918" y="57508"/>
                  </a:cubicBezTo>
                  <a:cubicBezTo>
                    <a:pt x="3176530" y="52280"/>
                    <a:pt x="3176530" y="47052"/>
                    <a:pt x="3176530" y="41824"/>
                  </a:cubicBezTo>
                  <a:cubicBezTo>
                    <a:pt x="3176530" y="18298"/>
                    <a:pt x="3158243" y="0"/>
                    <a:pt x="3134734" y="0"/>
                  </a:cubicBezTo>
                  <a:cubicBezTo>
                    <a:pt x="3108610" y="0"/>
                    <a:pt x="3090325" y="18298"/>
                    <a:pt x="3090325" y="41824"/>
                  </a:cubicBezTo>
                  <a:cubicBezTo>
                    <a:pt x="3090325" y="65350"/>
                    <a:pt x="3108610" y="86262"/>
                    <a:pt x="3134734" y="86262"/>
                  </a:cubicBezTo>
                  <a:cubicBezTo>
                    <a:pt x="3142571" y="86262"/>
                    <a:pt x="3150408" y="83648"/>
                    <a:pt x="3158243" y="78420"/>
                  </a:cubicBezTo>
                  <a:cubicBezTo>
                    <a:pt x="3604944" y="520189"/>
                    <a:pt x="3604944" y="520189"/>
                    <a:pt x="3604944" y="520189"/>
                  </a:cubicBezTo>
                  <a:cubicBezTo>
                    <a:pt x="3056366" y="520189"/>
                    <a:pt x="3056366" y="520189"/>
                    <a:pt x="3056366" y="520189"/>
                  </a:cubicBezTo>
                  <a:cubicBezTo>
                    <a:pt x="3051141" y="501891"/>
                    <a:pt x="3035467" y="488820"/>
                    <a:pt x="3014569" y="488820"/>
                  </a:cubicBezTo>
                  <a:cubicBezTo>
                    <a:pt x="2991059" y="488820"/>
                    <a:pt x="2972773" y="509733"/>
                    <a:pt x="2972773" y="533259"/>
                  </a:cubicBezTo>
                  <a:cubicBezTo>
                    <a:pt x="2972773" y="556785"/>
                    <a:pt x="2991059" y="575083"/>
                    <a:pt x="3014569" y="575083"/>
                  </a:cubicBezTo>
                  <a:cubicBezTo>
                    <a:pt x="3035467" y="575083"/>
                    <a:pt x="3051141" y="564627"/>
                    <a:pt x="3056366" y="546329"/>
                  </a:cubicBezTo>
                  <a:cubicBezTo>
                    <a:pt x="3631067" y="546329"/>
                    <a:pt x="3631067" y="546329"/>
                    <a:pt x="3631067" y="546329"/>
                  </a:cubicBezTo>
                  <a:cubicBezTo>
                    <a:pt x="3633679" y="548943"/>
                    <a:pt x="3633679" y="548943"/>
                    <a:pt x="3633679" y="548943"/>
                  </a:cubicBezTo>
                  <a:cubicBezTo>
                    <a:pt x="3636291" y="546329"/>
                    <a:pt x="3636291" y="546329"/>
                    <a:pt x="3636291" y="546329"/>
                  </a:cubicBezTo>
                  <a:cubicBezTo>
                    <a:pt x="3779967" y="546329"/>
                    <a:pt x="3779967" y="546329"/>
                    <a:pt x="3779967" y="546329"/>
                  </a:cubicBezTo>
                  <a:cubicBezTo>
                    <a:pt x="3779967" y="548943"/>
                    <a:pt x="3779967" y="548943"/>
                    <a:pt x="3779967" y="548943"/>
                  </a:cubicBezTo>
                  <a:cubicBezTo>
                    <a:pt x="3782579" y="546329"/>
                    <a:pt x="3782579" y="546329"/>
                    <a:pt x="3782579" y="546329"/>
                  </a:cubicBezTo>
                  <a:cubicBezTo>
                    <a:pt x="4158747" y="546329"/>
                    <a:pt x="4158747" y="546329"/>
                    <a:pt x="4158747" y="546329"/>
                  </a:cubicBezTo>
                  <a:cubicBezTo>
                    <a:pt x="4370342" y="755450"/>
                    <a:pt x="4370342" y="755450"/>
                    <a:pt x="4370342" y="755450"/>
                  </a:cubicBezTo>
                  <a:cubicBezTo>
                    <a:pt x="4263238" y="867852"/>
                    <a:pt x="4197931" y="1016851"/>
                    <a:pt x="4197931" y="1181534"/>
                  </a:cubicBezTo>
                  <a:cubicBezTo>
                    <a:pt x="4197931" y="1516128"/>
                    <a:pt x="4469608" y="1787985"/>
                    <a:pt x="4806592" y="1795827"/>
                  </a:cubicBezTo>
                  <a:cubicBezTo>
                    <a:pt x="4806592" y="1861177"/>
                    <a:pt x="4806592" y="1861177"/>
                    <a:pt x="4806592" y="1861177"/>
                  </a:cubicBezTo>
                  <a:cubicBezTo>
                    <a:pt x="4433036" y="1855949"/>
                    <a:pt x="4130012" y="1552724"/>
                    <a:pt x="4130012" y="1181534"/>
                  </a:cubicBezTo>
                  <a:cubicBezTo>
                    <a:pt x="4130012" y="1168464"/>
                    <a:pt x="4130012" y="1168464"/>
                    <a:pt x="4130012" y="1168464"/>
                  </a:cubicBezTo>
                  <a:cubicBezTo>
                    <a:pt x="3552698" y="1168464"/>
                    <a:pt x="3552698" y="1168464"/>
                    <a:pt x="3552698" y="1168464"/>
                  </a:cubicBezTo>
                  <a:cubicBezTo>
                    <a:pt x="3547474" y="1139710"/>
                    <a:pt x="3521350" y="1116184"/>
                    <a:pt x="3490004" y="1116184"/>
                  </a:cubicBezTo>
                  <a:cubicBezTo>
                    <a:pt x="3458656" y="1116184"/>
                    <a:pt x="3432534" y="1139710"/>
                    <a:pt x="3424697" y="1168464"/>
                  </a:cubicBezTo>
                  <a:cubicBezTo>
                    <a:pt x="2823873" y="1168464"/>
                    <a:pt x="2823873" y="1168464"/>
                    <a:pt x="2823873" y="1168464"/>
                  </a:cubicBezTo>
                  <a:cubicBezTo>
                    <a:pt x="2476440" y="823414"/>
                    <a:pt x="2476440" y="823414"/>
                    <a:pt x="2476440" y="823414"/>
                  </a:cubicBezTo>
                  <a:cubicBezTo>
                    <a:pt x="2170803" y="823414"/>
                    <a:pt x="2170803" y="823414"/>
                    <a:pt x="2170803" y="823414"/>
                  </a:cubicBezTo>
                  <a:cubicBezTo>
                    <a:pt x="2165579" y="679643"/>
                    <a:pt x="2042801" y="567241"/>
                    <a:pt x="1896514" y="567241"/>
                  </a:cubicBezTo>
                  <a:cubicBezTo>
                    <a:pt x="1750226" y="567241"/>
                    <a:pt x="1630061" y="679643"/>
                    <a:pt x="1622224" y="823414"/>
                  </a:cubicBezTo>
                  <a:cubicBezTo>
                    <a:pt x="1345323" y="823414"/>
                    <a:pt x="1345323" y="823414"/>
                    <a:pt x="1345323" y="823414"/>
                  </a:cubicBezTo>
                  <a:cubicBezTo>
                    <a:pt x="1123278" y="562013"/>
                    <a:pt x="1123278" y="562013"/>
                    <a:pt x="1123278" y="562013"/>
                  </a:cubicBezTo>
                  <a:cubicBezTo>
                    <a:pt x="117552" y="562013"/>
                    <a:pt x="117552" y="562013"/>
                    <a:pt x="117552" y="562013"/>
                  </a:cubicBezTo>
                  <a:cubicBezTo>
                    <a:pt x="104491" y="548943"/>
                    <a:pt x="86205" y="538487"/>
                    <a:pt x="65306" y="538487"/>
                  </a:cubicBezTo>
                  <a:cubicBezTo>
                    <a:pt x="28735" y="538487"/>
                    <a:pt x="0" y="567241"/>
                    <a:pt x="0" y="603837"/>
                  </a:cubicBezTo>
                  <a:cubicBezTo>
                    <a:pt x="0" y="637819"/>
                    <a:pt x="28735" y="666573"/>
                    <a:pt x="65306" y="666573"/>
                  </a:cubicBezTo>
                  <a:close/>
                  <a:moveTo>
                    <a:pt x="3960214" y="2229753"/>
                  </a:moveTo>
                  <a:cubicBezTo>
                    <a:pt x="3644128" y="2410120"/>
                    <a:pt x="3644128" y="2410120"/>
                    <a:pt x="3644128" y="2410120"/>
                  </a:cubicBezTo>
                  <a:cubicBezTo>
                    <a:pt x="3325429" y="2229753"/>
                    <a:pt x="3325429" y="2229753"/>
                    <a:pt x="3325429" y="2229753"/>
                  </a:cubicBezTo>
                  <a:cubicBezTo>
                    <a:pt x="3325429" y="1869019"/>
                    <a:pt x="3325429" y="1869019"/>
                    <a:pt x="3325429" y="1869019"/>
                  </a:cubicBezTo>
                  <a:cubicBezTo>
                    <a:pt x="3644128" y="1688653"/>
                    <a:pt x="3644128" y="1688653"/>
                    <a:pt x="3644128" y="1688653"/>
                  </a:cubicBezTo>
                  <a:cubicBezTo>
                    <a:pt x="3960214" y="1869019"/>
                    <a:pt x="3960214" y="1869019"/>
                    <a:pt x="3960214" y="1869019"/>
                  </a:cubicBezTo>
                  <a:lnTo>
                    <a:pt x="3960214" y="2229753"/>
                  </a:lnTo>
                  <a:close/>
                  <a:moveTo>
                    <a:pt x="5028636" y="2399664"/>
                  </a:moveTo>
                  <a:cubicBezTo>
                    <a:pt x="4819654" y="2517295"/>
                    <a:pt x="4819654" y="2517295"/>
                    <a:pt x="4819654" y="2517295"/>
                  </a:cubicBezTo>
                  <a:cubicBezTo>
                    <a:pt x="4610671" y="2399664"/>
                    <a:pt x="4610671" y="2399664"/>
                    <a:pt x="4610671" y="2399664"/>
                  </a:cubicBezTo>
                  <a:cubicBezTo>
                    <a:pt x="4610671" y="2159175"/>
                    <a:pt x="4610671" y="2159175"/>
                    <a:pt x="4610671" y="2159175"/>
                  </a:cubicBezTo>
                  <a:cubicBezTo>
                    <a:pt x="4819654" y="2041544"/>
                    <a:pt x="4819654" y="2041544"/>
                    <a:pt x="4819654" y="2041544"/>
                  </a:cubicBezTo>
                  <a:cubicBezTo>
                    <a:pt x="5028636" y="2159175"/>
                    <a:pt x="5028636" y="2159175"/>
                    <a:pt x="5028636" y="2159175"/>
                  </a:cubicBezTo>
                  <a:lnTo>
                    <a:pt x="5028636" y="2399664"/>
                  </a:lnTo>
                  <a:close/>
                  <a:moveTo>
                    <a:pt x="4882348" y="2046772"/>
                  </a:moveTo>
                  <a:cubicBezTo>
                    <a:pt x="4832715" y="2018018"/>
                    <a:pt x="4832715" y="2018018"/>
                    <a:pt x="4832715" y="2018018"/>
                  </a:cubicBezTo>
                  <a:cubicBezTo>
                    <a:pt x="4832715" y="1795827"/>
                    <a:pt x="4832715" y="1795827"/>
                    <a:pt x="4832715" y="1795827"/>
                  </a:cubicBezTo>
                  <a:cubicBezTo>
                    <a:pt x="4851001" y="1795827"/>
                    <a:pt x="4866675" y="1793213"/>
                    <a:pt x="4882348" y="1793213"/>
                  </a:cubicBezTo>
                  <a:lnTo>
                    <a:pt x="4882348" y="2046772"/>
                  </a:lnTo>
                  <a:close/>
                  <a:moveTo>
                    <a:pt x="4832715" y="1176306"/>
                  </a:moveTo>
                  <a:cubicBezTo>
                    <a:pt x="4472221" y="818186"/>
                    <a:pt x="4472221" y="818186"/>
                    <a:pt x="4472221" y="818186"/>
                  </a:cubicBezTo>
                  <a:cubicBezTo>
                    <a:pt x="4563650" y="731924"/>
                    <a:pt x="4686427" y="679643"/>
                    <a:pt x="4819654" y="679643"/>
                  </a:cubicBezTo>
                  <a:cubicBezTo>
                    <a:pt x="5099167" y="679643"/>
                    <a:pt x="5326436" y="904449"/>
                    <a:pt x="5326436" y="1181534"/>
                  </a:cubicBezTo>
                  <a:cubicBezTo>
                    <a:pt x="5326436" y="1453391"/>
                    <a:pt x="5107004" y="1672968"/>
                    <a:pt x="4832715" y="1680811"/>
                  </a:cubicBezTo>
                  <a:lnTo>
                    <a:pt x="4832715" y="1176306"/>
                  </a:lnTo>
                  <a:close/>
                  <a:moveTo>
                    <a:pt x="4806592" y="1186762"/>
                  </a:moveTo>
                  <a:cubicBezTo>
                    <a:pt x="4806592" y="1680811"/>
                    <a:pt x="4806592" y="1680811"/>
                    <a:pt x="4806592" y="1680811"/>
                  </a:cubicBezTo>
                  <a:cubicBezTo>
                    <a:pt x="4532303" y="1672968"/>
                    <a:pt x="4312872" y="1453391"/>
                    <a:pt x="4312872" y="1181534"/>
                  </a:cubicBezTo>
                  <a:cubicBezTo>
                    <a:pt x="4312872" y="1048219"/>
                    <a:pt x="4365117" y="927975"/>
                    <a:pt x="4451322" y="836484"/>
                  </a:cubicBezTo>
                  <a:lnTo>
                    <a:pt x="4806592" y="1186762"/>
                  </a:lnTo>
                  <a:close/>
                  <a:moveTo>
                    <a:pt x="4819654" y="593381"/>
                  </a:moveTo>
                  <a:cubicBezTo>
                    <a:pt x="5148801" y="593381"/>
                    <a:pt x="5415253" y="857396"/>
                    <a:pt x="5415253" y="1181534"/>
                  </a:cubicBezTo>
                  <a:cubicBezTo>
                    <a:pt x="5415253" y="1500444"/>
                    <a:pt x="5156638" y="1761845"/>
                    <a:pt x="4832715" y="1769687"/>
                  </a:cubicBezTo>
                  <a:cubicBezTo>
                    <a:pt x="4832715" y="1691267"/>
                    <a:pt x="4832715" y="1691267"/>
                    <a:pt x="4832715" y="1691267"/>
                  </a:cubicBezTo>
                  <a:cubicBezTo>
                    <a:pt x="5112229" y="1686039"/>
                    <a:pt x="5336885" y="1458619"/>
                    <a:pt x="5336885" y="1181534"/>
                  </a:cubicBezTo>
                  <a:cubicBezTo>
                    <a:pt x="5336885" y="899221"/>
                    <a:pt x="5107004" y="669187"/>
                    <a:pt x="4819654" y="669187"/>
                  </a:cubicBezTo>
                  <a:cubicBezTo>
                    <a:pt x="4681203" y="669187"/>
                    <a:pt x="4555814" y="724082"/>
                    <a:pt x="4464384" y="810344"/>
                  </a:cubicBezTo>
                  <a:cubicBezTo>
                    <a:pt x="4409526" y="755450"/>
                    <a:pt x="4409526" y="755450"/>
                    <a:pt x="4409526" y="755450"/>
                  </a:cubicBezTo>
                  <a:cubicBezTo>
                    <a:pt x="4516629" y="656117"/>
                    <a:pt x="4660305" y="593381"/>
                    <a:pt x="4819654" y="593381"/>
                  </a:cubicBezTo>
                  <a:close/>
                  <a:moveTo>
                    <a:pt x="4224054" y="1181534"/>
                  </a:moveTo>
                  <a:cubicBezTo>
                    <a:pt x="4224054" y="1024693"/>
                    <a:pt x="4286749" y="880922"/>
                    <a:pt x="4391240" y="776362"/>
                  </a:cubicBezTo>
                  <a:cubicBezTo>
                    <a:pt x="4446098" y="828642"/>
                    <a:pt x="4446098" y="828642"/>
                    <a:pt x="4446098" y="828642"/>
                  </a:cubicBezTo>
                  <a:cubicBezTo>
                    <a:pt x="4357280" y="920133"/>
                    <a:pt x="4302422" y="1045605"/>
                    <a:pt x="4302422" y="1181534"/>
                  </a:cubicBezTo>
                  <a:cubicBezTo>
                    <a:pt x="4302422" y="1458619"/>
                    <a:pt x="4527078" y="1686039"/>
                    <a:pt x="4806592" y="1691267"/>
                  </a:cubicBezTo>
                  <a:cubicBezTo>
                    <a:pt x="4806592" y="1769687"/>
                    <a:pt x="4806592" y="1769687"/>
                    <a:pt x="4806592" y="1769687"/>
                  </a:cubicBezTo>
                  <a:cubicBezTo>
                    <a:pt x="4485282" y="1761845"/>
                    <a:pt x="4224054" y="1500444"/>
                    <a:pt x="4224054" y="1181534"/>
                  </a:cubicBezTo>
                  <a:close/>
                  <a:moveTo>
                    <a:pt x="1896514" y="593381"/>
                  </a:moveTo>
                  <a:cubicBezTo>
                    <a:pt x="2034965" y="593381"/>
                    <a:pt x="2144680" y="703170"/>
                    <a:pt x="2144680" y="836484"/>
                  </a:cubicBezTo>
                  <a:cubicBezTo>
                    <a:pt x="2144680" y="972413"/>
                    <a:pt x="2034965" y="1082201"/>
                    <a:pt x="1896514" y="1082201"/>
                  </a:cubicBezTo>
                  <a:cubicBezTo>
                    <a:pt x="1760675" y="1082201"/>
                    <a:pt x="1648347" y="972413"/>
                    <a:pt x="1648347" y="836484"/>
                  </a:cubicBezTo>
                  <a:cubicBezTo>
                    <a:pt x="1648347" y="703170"/>
                    <a:pt x="1760675" y="593381"/>
                    <a:pt x="1896514" y="593381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0" name="Oval 1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0C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RUQAAIEQAAAURQAASxEAAAAAAAAmAAAACAAAAP//////////"/>
                </a:ext>
              </a:extLst>
            </p:cNvSpPr>
            <p:nvPr/>
          </p:nvSpPr>
          <p:spPr>
            <a:xfrm>
              <a:off x="11097895" y="2682875"/>
              <a:ext cx="131445" cy="128270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9" name="椭圆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RUQAAEkPAAAURQAAExAAAAAAAAAmAAAACAAAAP//////////"/>
                </a:ext>
              </a:extLst>
            </p:cNvSpPr>
            <p:nvPr/>
          </p:nvSpPr>
          <p:spPr>
            <a:xfrm>
              <a:off x="11097895" y="2484755"/>
              <a:ext cx="131445" cy="128270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8" name="椭圆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gI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KjsAAA8LAAD2OwAA2wsAAAAAAAAmAAAACAAAAP//////////"/>
                </a:ext>
              </a:extLst>
            </p:cNvSpPr>
            <p:nvPr/>
          </p:nvSpPr>
          <p:spPr>
            <a:xfrm>
              <a:off x="9617710" y="1797685"/>
              <a:ext cx="129540" cy="129540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7" name="椭圆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AH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KjsAANoJAAD2OwAApAoAAAAAAAAmAAAACAAAAP//////////"/>
                </a:ext>
              </a:extLst>
            </p:cNvSpPr>
            <p:nvPr/>
          </p:nvSpPr>
          <p:spPr>
            <a:xfrm>
              <a:off x="9617710" y="1601470"/>
              <a:ext cx="129540" cy="128270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6" name="Oval 16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zUgAABoNAABWSQAAoA0AAAAAAAAmAAAACAAAAP//////////"/>
                </a:ext>
              </a:extLst>
            </p:cNvSpPr>
            <p:nvPr/>
          </p:nvSpPr>
          <p:spPr>
            <a:xfrm>
              <a:off x="11834495" y="2129790"/>
              <a:ext cx="86995" cy="85090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5" name="Freeform 1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6kQAAFX+//+2RgAAGgAAAAAAAAAmAAAACAAAAP//////////"/>
                </a:ext>
              </a:extLst>
            </p:cNvSpPr>
            <p:nvPr/>
          </p:nvSpPr>
          <p:spPr>
            <a:xfrm>
              <a:off x="11202670" y="-271145"/>
              <a:ext cx="292100" cy="287655"/>
            </a:xfrm>
            <a:custGeom>
              <a:avLst/>
              <a:gdLst/>
              <a:ahLst/>
              <a:cxnLst/>
              <a:rect l="0" t="0" r="292100" b="287655"/>
              <a:pathLst>
                <a:path w="292100" h="287655">
                  <a:moveTo>
                    <a:pt x="146050" y="287655"/>
                  </a:moveTo>
                  <a:cubicBezTo>
                    <a:pt x="226899" y="287655"/>
                    <a:pt x="292100" y="222278"/>
                    <a:pt x="292100" y="143827"/>
                  </a:cubicBezTo>
                  <a:cubicBezTo>
                    <a:pt x="292100" y="62761"/>
                    <a:pt x="226899" y="0"/>
                    <a:pt x="146050" y="0"/>
                  </a:cubicBezTo>
                  <a:cubicBezTo>
                    <a:pt x="65201" y="0"/>
                    <a:pt x="0" y="62761"/>
                    <a:pt x="0" y="143827"/>
                  </a:cubicBezTo>
                  <a:cubicBezTo>
                    <a:pt x="0" y="222278"/>
                    <a:pt x="65201" y="287655"/>
                    <a:pt x="146050" y="287655"/>
                  </a:cubicBezTo>
                  <a:close/>
                  <a:moveTo>
                    <a:pt x="146050" y="26150"/>
                  </a:moveTo>
                  <a:cubicBezTo>
                    <a:pt x="211251" y="26150"/>
                    <a:pt x="266020" y="78451"/>
                    <a:pt x="266020" y="143827"/>
                  </a:cubicBezTo>
                  <a:cubicBezTo>
                    <a:pt x="266020" y="206588"/>
                    <a:pt x="211251" y="261504"/>
                    <a:pt x="146050" y="261504"/>
                  </a:cubicBezTo>
                  <a:cubicBezTo>
                    <a:pt x="80849" y="261504"/>
                    <a:pt x="28688" y="206588"/>
                    <a:pt x="28688" y="143827"/>
                  </a:cubicBezTo>
                  <a:cubicBezTo>
                    <a:pt x="28688" y="78451"/>
                    <a:pt x="80849" y="26150"/>
                    <a:pt x="146050" y="2615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4" name="Freeform 1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FUwAAMAQAADeTQAAhRIAAAAAAAAmAAAACAAAAP//////////"/>
                </a:ext>
              </a:extLst>
            </p:cNvSpPr>
            <p:nvPr/>
          </p:nvSpPr>
          <p:spPr>
            <a:xfrm>
              <a:off x="12367895" y="2722880"/>
              <a:ext cx="290195" cy="287655"/>
            </a:xfrm>
            <a:custGeom>
              <a:avLst/>
              <a:gdLst/>
              <a:ahLst/>
              <a:cxnLst/>
              <a:rect l="0" t="0" r="290195" b="287655"/>
              <a:pathLst>
                <a:path w="290195" h="287655">
                  <a:moveTo>
                    <a:pt x="0" y="143827"/>
                  </a:moveTo>
                  <a:cubicBezTo>
                    <a:pt x="0" y="222278"/>
                    <a:pt x="65358" y="287655"/>
                    <a:pt x="146404" y="287655"/>
                  </a:cubicBezTo>
                  <a:cubicBezTo>
                    <a:pt x="224835" y="287655"/>
                    <a:pt x="290195" y="222278"/>
                    <a:pt x="290195" y="143827"/>
                  </a:cubicBezTo>
                  <a:cubicBezTo>
                    <a:pt x="290195" y="65376"/>
                    <a:pt x="224835" y="0"/>
                    <a:pt x="146404" y="0"/>
                  </a:cubicBezTo>
                  <a:cubicBezTo>
                    <a:pt x="65358" y="0"/>
                    <a:pt x="0" y="65376"/>
                    <a:pt x="0" y="143827"/>
                  </a:cubicBezTo>
                  <a:close/>
                  <a:moveTo>
                    <a:pt x="146404" y="26150"/>
                  </a:moveTo>
                  <a:cubicBezTo>
                    <a:pt x="211763" y="26150"/>
                    <a:pt x="264051" y="78451"/>
                    <a:pt x="264051" y="143827"/>
                  </a:cubicBezTo>
                  <a:cubicBezTo>
                    <a:pt x="264051" y="209203"/>
                    <a:pt x="211763" y="261504"/>
                    <a:pt x="146404" y="261504"/>
                  </a:cubicBezTo>
                  <a:cubicBezTo>
                    <a:pt x="78431" y="261504"/>
                    <a:pt x="26143" y="209203"/>
                    <a:pt x="26143" y="143827"/>
                  </a:cubicBezTo>
                  <a:cubicBezTo>
                    <a:pt x="26143" y="78451"/>
                    <a:pt x="78431" y="26150"/>
                    <a:pt x="146404" y="2615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3" name="Freeform 1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RDcAAAz///8OOQAA0AAAAAAAAAAmAAAACAAAAP//////////"/>
                </a:ext>
              </a:extLst>
            </p:cNvSpPr>
            <p:nvPr/>
          </p:nvSpPr>
          <p:spPr>
            <a:xfrm>
              <a:off x="8983980" y="-154940"/>
              <a:ext cx="290830" cy="287020"/>
            </a:xfrm>
            <a:custGeom>
              <a:avLst/>
              <a:gdLst/>
              <a:ahLst/>
              <a:cxnLst/>
              <a:rect l="0" t="0" r="290830" b="287020"/>
              <a:pathLst>
                <a:path w="290830" h="287020">
                  <a:moveTo>
                    <a:pt x="144105" y="287020"/>
                  </a:moveTo>
                  <a:cubicBezTo>
                    <a:pt x="225328" y="287020"/>
                    <a:pt x="290830" y="221788"/>
                    <a:pt x="290830" y="143510"/>
                  </a:cubicBezTo>
                  <a:cubicBezTo>
                    <a:pt x="290830" y="65232"/>
                    <a:pt x="225328" y="0"/>
                    <a:pt x="144105" y="0"/>
                  </a:cubicBezTo>
                  <a:cubicBezTo>
                    <a:pt x="65502" y="0"/>
                    <a:pt x="0" y="65232"/>
                    <a:pt x="0" y="143510"/>
                  </a:cubicBezTo>
                  <a:cubicBezTo>
                    <a:pt x="0" y="221788"/>
                    <a:pt x="65502" y="287020"/>
                    <a:pt x="144105" y="287020"/>
                  </a:cubicBezTo>
                  <a:close/>
                  <a:moveTo>
                    <a:pt x="144105" y="26093"/>
                  </a:moveTo>
                  <a:cubicBezTo>
                    <a:pt x="212227" y="26093"/>
                    <a:pt x="264629" y="78278"/>
                    <a:pt x="264629" y="143510"/>
                  </a:cubicBezTo>
                  <a:cubicBezTo>
                    <a:pt x="264629" y="208742"/>
                    <a:pt x="212227" y="260927"/>
                    <a:pt x="144105" y="260927"/>
                  </a:cubicBezTo>
                  <a:cubicBezTo>
                    <a:pt x="78603" y="260927"/>
                    <a:pt x="26201" y="208742"/>
                    <a:pt x="26201" y="143510"/>
                  </a:cubicBezTo>
                  <a:cubicBezTo>
                    <a:pt x="26201" y="78278"/>
                    <a:pt x="78603" y="26093"/>
                    <a:pt x="144105" y="26093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2" name="Freeform 2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5TcAAKz///9tOAAAMAAAAAAAAAAmAAAACAAAAP//////////"/>
                </a:ext>
              </a:extLst>
            </p:cNvSpPr>
            <p:nvPr/>
          </p:nvSpPr>
          <p:spPr>
            <a:xfrm>
              <a:off x="9086215" y="-53340"/>
              <a:ext cx="86360" cy="83820"/>
            </a:xfrm>
            <a:custGeom>
              <a:avLst/>
              <a:gdLst/>
              <a:ahLst/>
              <a:cxnLst/>
              <a:rect l="0" t="0" r="86360" b="83820"/>
              <a:pathLst>
                <a:path w="86360" h="83820">
                  <a:moveTo>
                    <a:pt x="44488" y="83820"/>
                  </a:moveTo>
                  <a:cubicBezTo>
                    <a:pt x="68041" y="83820"/>
                    <a:pt x="86360" y="65484"/>
                    <a:pt x="86360" y="41910"/>
                  </a:cubicBezTo>
                  <a:cubicBezTo>
                    <a:pt x="86360" y="18336"/>
                    <a:pt x="68041" y="0"/>
                    <a:pt x="41872" y="0"/>
                  </a:cubicBezTo>
                  <a:cubicBezTo>
                    <a:pt x="18319" y="0"/>
                    <a:pt x="0" y="18336"/>
                    <a:pt x="0" y="41910"/>
                  </a:cubicBezTo>
                  <a:cubicBezTo>
                    <a:pt x="0" y="65484"/>
                    <a:pt x="18319" y="83820"/>
                    <a:pt x="44488" y="8382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1" name="椭圆7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zUgAAOgKAABWSQAAcAsAAAAAAAAmAAAACAAAAP//////////"/>
                </a:ext>
              </a:extLst>
            </p:cNvSpPr>
            <p:nvPr/>
          </p:nvSpPr>
          <p:spPr>
            <a:xfrm>
              <a:off x="11834495" y="1772920"/>
              <a:ext cx="86995" cy="86360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0" name="Freeform 2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9hOm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DDcAAO8BAABtQQAAzAQAAAAAAAAmAAAACAAAAP//////////"/>
                </a:ext>
              </a:extLst>
            </p:cNvSpPr>
            <p:nvPr/>
          </p:nvSpPr>
          <p:spPr>
            <a:xfrm>
              <a:off x="8948420" y="314325"/>
              <a:ext cx="1687195" cy="465455"/>
            </a:xfrm>
            <a:custGeom>
              <a:avLst/>
              <a:gdLst/>
              <a:ahLst/>
              <a:cxnLst/>
              <a:rect l="0" t="0" r="1687195" b="465455"/>
              <a:pathLst>
                <a:path w="1687195" h="465455">
                  <a:moveTo>
                    <a:pt x="44399" y="86292"/>
                  </a:moveTo>
                  <a:cubicBezTo>
                    <a:pt x="52235" y="86292"/>
                    <a:pt x="57458" y="83677"/>
                    <a:pt x="62682" y="81062"/>
                  </a:cubicBezTo>
                  <a:cubicBezTo>
                    <a:pt x="454445" y="465455"/>
                    <a:pt x="454445" y="465455"/>
                    <a:pt x="454445" y="465455"/>
                  </a:cubicBezTo>
                  <a:cubicBezTo>
                    <a:pt x="1687195" y="465455"/>
                    <a:pt x="1687195" y="465455"/>
                    <a:pt x="1687195" y="465455"/>
                  </a:cubicBezTo>
                  <a:cubicBezTo>
                    <a:pt x="1687195" y="439305"/>
                    <a:pt x="1687195" y="439305"/>
                    <a:pt x="1687195" y="439305"/>
                  </a:cubicBezTo>
                  <a:cubicBezTo>
                    <a:pt x="1180514" y="439305"/>
                    <a:pt x="1180514" y="439305"/>
                    <a:pt x="1180514" y="439305"/>
                  </a:cubicBezTo>
                  <a:cubicBezTo>
                    <a:pt x="955903" y="217038"/>
                    <a:pt x="955903" y="217038"/>
                    <a:pt x="955903" y="217038"/>
                  </a:cubicBezTo>
                  <a:cubicBezTo>
                    <a:pt x="553692" y="217038"/>
                    <a:pt x="553692" y="217038"/>
                    <a:pt x="553692" y="217038"/>
                  </a:cubicBezTo>
                  <a:cubicBezTo>
                    <a:pt x="553692" y="245800"/>
                    <a:pt x="553692" y="245800"/>
                    <a:pt x="553692" y="245800"/>
                  </a:cubicBezTo>
                  <a:cubicBezTo>
                    <a:pt x="945455" y="245800"/>
                    <a:pt x="945455" y="245800"/>
                    <a:pt x="945455" y="245800"/>
                  </a:cubicBezTo>
                  <a:cubicBezTo>
                    <a:pt x="1141337" y="439305"/>
                    <a:pt x="1141337" y="439305"/>
                    <a:pt x="1141337" y="439305"/>
                  </a:cubicBezTo>
                  <a:cubicBezTo>
                    <a:pt x="464892" y="439305"/>
                    <a:pt x="464892" y="439305"/>
                    <a:pt x="464892" y="439305"/>
                  </a:cubicBezTo>
                  <a:cubicBezTo>
                    <a:pt x="83576" y="62757"/>
                    <a:pt x="83576" y="62757"/>
                    <a:pt x="83576" y="62757"/>
                  </a:cubicBezTo>
                  <a:cubicBezTo>
                    <a:pt x="86187" y="54913"/>
                    <a:pt x="86187" y="49682"/>
                    <a:pt x="86187" y="41838"/>
                  </a:cubicBezTo>
                  <a:cubicBezTo>
                    <a:pt x="86187" y="18304"/>
                    <a:pt x="67905" y="0"/>
                    <a:pt x="44399" y="0"/>
                  </a:cubicBezTo>
                  <a:cubicBezTo>
                    <a:pt x="20894" y="0"/>
                    <a:pt x="0" y="18304"/>
                    <a:pt x="0" y="41838"/>
                  </a:cubicBezTo>
                  <a:cubicBezTo>
                    <a:pt x="0" y="65370"/>
                    <a:pt x="20894" y="86292"/>
                    <a:pt x="44399" y="86292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9" name="Freeform 2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fkoAABwTAAA2TgAAxxYAAAAAAAAmAAAACAAAAP//////////"/>
                </a:ext>
              </a:extLst>
            </p:cNvSpPr>
            <p:nvPr/>
          </p:nvSpPr>
          <p:spPr>
            <a:xfrm>
              <a:off x="12109450" y="3106420"/>
              <a:ext cx="604520" cy="596265"/>
            </a:xfrm>
            <a:custGeom>
              <a:avLst/>
              <a:gdLst/>
              <a:ahLst/>
              <a:cxnLst/>
              <a:rect l="0" t="0" r="604520" b="596265"/>
              <a:pathLst>
                <a:path w="604520" h="596265">
                  <a:moveTo>
                    <a:pt x="560032" y="509963"/>
                  </a:moveTo>
                  <a:cubicBezTo>
                    <a:pt x="552181" y="509963"/>
                    <a:pt x="546947" y="512578"/>
                    <a:pt x="541713" y="515193"/>
                  </a:cubicBezTo>
                  <a:cubicBezTo>
                    <a:pt x="20936" y="0"/>
                    <a:pt x="20936" y="0"/>
                    <a:pt x="20936" y="0"/>
                  </a:cubicBezTo>
                  <a:cubicBezTo>
                    <a:pt x="0" y="18306"/>
                    <a:pt x="0" y="18306"/>
                    <a:pt x="0" y="18306"/>
                  </a:cubicBezTo>
                  <a:cubicBezTo>
                    <a:pt x="520777" y="530885"/>
                    <a:pt x="520777" y="530885"/>
                    <a:pt x="520777" y="530885"/>
                  </a:cubicBezTo>
                  <a:cubicBezTo>
                    <a:pt x="518160" y="538730"/>
                    <a:pt x="515543" y="546576"/>
                    <a:pt x="515543" y="551806"/>
                  </a:cubicBezTo>
                  <a:cubicBezTo>
                    <a:pt x="515543" y="575343"/>
                    <a:pt x="536479" y="596265"/>
                    <a:pt x="560032" y="596265"/>
                  </a:cubicBezTo>
                  <a:cubicBezTo>
                    <a:pt x="583584" y="596265"/>
                    <a:pt x="604520" y="575343"/>
                    <a:pt x="604520" y="551806"/>
                  </a:cubicBezTo>
                  <a:cubicBezTo>
                    <a:pt x="604520" y="528269"/>
                    <a:pt x="583584" y="509963"/>
                    <a:pt x="560032" y="509963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8" name="Freeform 2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w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REYAAOEOAADUSgAAeiYAAAAAAAAmAAAACAAAAP//////////"/>
                </a:ext>
              </a:extLst>
            </p:cNvSpPr>
            <p:nvPr/>
          </p:nvSpPr>
          <p:spPr>
            <a:xfrm>
              <a:off x="11422380" y="2418715"/>
              <a:ext cx="741680" cy="3836035"/>
            </a:xfrm>
            <a:custGeom>
              <a:avLst/>
              <a:gdLst/>
              <a:ahLst/>
              <a:cxnLst/>
              <a:rect l="0" t="0" r="741680" b="3836035"/>
              <a:pathLst>
                <a:path w="741680" h="3836035">
                  <a:moveTo>
                    <a:pt x="707730" y="1874871"/>
                  </a:moveTo>
                  <a:cubicBezTo>
                    <a:pt x="707730" y="1401577"/>
                    <a:pt x="707730" y="1401577"/>
                    <a:pt x="707730" y="1401577"/>
                  </a:cubicBezTo>
                  <a:cubicBezTo>
                    <a:pt x="365617" y="1061642"/>
                    <a:pt x="365617" y="1061642"/>
                    <a:pt x="365617" y="1061642"/>
                  </a:cubicBezTo>
                  <a:cubicBezTo>
                    <a:pt x="365617" y="342549"/>
                    <a:pt x="365617" y="342549"/>
                    <a:pt x="365617" y="342549"/>
                  </a:cubicBezTo>
                  <a:cubicBezTo>
                    <a:pt x="18281" y="0"/>
                    <a:pt x="18281" y="0"/>
                    <a:pt x="18281" y="0"/>
                  </a:cubicBezTo>
                  <a:cubicBezTo>
                    <a:pt x="0" y="18304"/>
                    <a:pt x="0" y="18304"/>
                    <a:pt x="0" y="18304"/>
                  </a:cubicBezTo>
                  <a:cubicBezTo>
                    <a:pt x="336890" y="355624"/>
                    <a:pt x="336890" y="355624"/>
                    <a:pt x="336890" y="355624"/>
                  </a:cubicBezTo>
                  <a:cubicBezTo>
                    <a:pt x="336890" y="2115441"/>
                    <a:pt x="336890" y="2115441"/>
                    <a:pt x="336890" y="2115441"/>
                  </a:cubicBezTo>
                  <a:cubicBezTo>
                    <a:pt x="114908" y="2243570"/>
                    <a:pt x="114908" y="2243570"/>
                    <a:pt x="114908" y="2243570"/>
                  </a:cubicBezTo>
                  <a:cubicBezTo>
                    <a:pt x="114908" y="2512903"/>
                    <a:pt x="114908" y="2512903"/>
                    <a:pt x="114908" y="2512903"/>
                  </a:cubicBezTo>
                  <a:cubicBezTo>
                    <a:pt x="336890" y="2638418"/>
                    <a:pt x="336890" y="2638418"/>
                    <a:pt x="336890" y="2638418"/>
                  </a:cubicBezTo>
                  <a:cubicBezTo>
                    <a:pt x="336890" y="3836035"/>
                    <a:pt x="336890" y="3836035"/>
                    <a:pt x="336890" y="3836035"/>
                  </a:cubicBezTo>
                  <a:cubicBezTo>
                    <a:pt x="365617" y="3836035"/>
                    <a:pt x="365617" y="3836035"/>
                    <a:pt x="365617" y="3836035"/>
                  </a:cubicBezTo>
                  <a:cubicBezTo>
                    <a:pt x="365617" y="2638418"/>
                    <a:pt x="365617" y="2638418"/>
                    <a:pt x="365617" y="2638418"/>
                  </a:cubicBezTo>
                  <a:cubicBezTo>
                    <a:pt x="436129" y="2599194"/>
                    <a:pt x="436129" y="2599194"/>
                    <a:pt x="436129" y="2599194"/>
                  </a:cubicBezTo>
                  <a:cubicBezTo>
                    <a:pt x="436129" y="3281679"/>
                    <a:pt x="436129" y="3281679"/>
                    <a:pt x="436129" y="3281679"/>
                  </a:cubicBezTo>
                  <a:cubicBezTo>
                    <a:pt x="417848" y="3286909"/>
                    <a:pt x="404790" y="3302598"/>
                    <a:pt x="404790" y="3320902"/>
                  </a:cubicBezTo>
                  <a:cubicBezTo>
                    <a:pt x="404790" y="3344436"/>
                    <a:pt x="425683" y="3365355"/>
                    <a:pt x="449186" y="3365355"/>
                  </a:cubicBezTo>
                  <a:cubicBezTo>
                    <a:pt x="472690" y="3365355"/>
                    <a:pt x="493583" y="3344436"/>
                    <a:pt x="493583" y="3320902"/>
                  </a:cubicBezTo>
                  <a:cubicBezTo>
                    <a:pt x="493583" y="3302598"/>
                    <a:pt x="480525" y="3286909"/>
                    <a:pt x="462244" y="3281679"/>
                  </a:cubicBezTo>
                  <a:cubicBezTo>
                    <a:pt x="462244" y="2583505"/>
                    <a:pt x="462244" y="2583505"/>
                    <a:pt x="462244" y="2583505"/>
                  </a:cubicBezTo>
                  <a:cubicBezTo>
                    <a:pt x="587599" y="2512903"/>
                    <a:pt x="587599" y="2512903"/>
                    <a:pt x="587599" y="2512903"/>
                  </a:cubicBezTo>
                  <a:cubicBezTo>
                    <a:pt x="587599" y="2243570"/>
                    <a:pt x="587599" y="2243570"/>
                    <a:pt x="587599" y="2243570"/>
                  </a:cubicBezTo>
                  <a:cubicBezTo>
                    <a:pt x="365617" y="2115441"/>
                    <a:pt x="365617" y="2115441"/>
                    <a:pt x="365617" y="2115441"/>
                  </a:cubicBezTo>
                  <a:cubicBezTo>
                    <a:pt x="365617" y="1098251"/>
                    <a:pt x="365617" y="1098251"/>
                    <a:pt x="365617" y="1098251"/>
                  </a:cubicBezTo>
                  <a:cubicBezTo>
                    <a:pt x="681614" y="1412037"/>
                    <a:pt x="681614" y="1412037"/>
                    <a:pt x="681614" y="1412037"/>
                  </a:cubicBezTo>
                  <a:cubicBezTo>
                    <a:pt x="681614" y="1874871"/>
                    <a:pt x="681614" y="1874871"/>
                    <a:pt x="681614" y="1874871"/>
                  </a:cubicBezTo>
                  <a:cubicBezTo>
                    <a:pt x="665945" y="1882716"/>
                    <a:pt x="652887" y="1898405"/>
                    <a:pt x="652887" y="1916710"/>
                  </a:cubicBezTo>
                  <a:cubicBezTo>
                    <a:pt x="652887" y="1940244"/>
                    <a:pt x="673780" y="1958548"/>
                    <a:pt x="697284" y="1958548"/>
                  </a:cubicBezTo>
                  <a:cubicBezTo>
                    <a:pt x="720788" y="1958548"/>
                    <a:pt x="741680" y="1940244"/>
                    <a:pt x="741680" y="1916710"/>
                  </a:cubicBezTo>
                  <a:cubicBezTo>
                    <a:pt x="741680" y="1895790"/>
                    <a:pt x="726011" y="1880101"/>
                    <a:pt x="707730" y="1874871"/>
                  </a:cubicBezTo>
                  <a:close/>
                  <a:moveTo>
                    <a:pt x="561483" y="2497214"/>
                  </a:moveTo>
                  <a:cubicBezTo>
                    <a:pt x="441352" y="2565201"/>
                    <a:pt x="441352" y="2565201"/>
                    <a:pt x="441352" y="2565201"/>
                  </a:cubicBezTo>
                  <a:cubicBezTo>
                    <a:pt x="436129" y="2565201"/>
                    <a:pt x="436129" y="2565201"/>
                    <a:pt x="436129" y="2565201"/>
                  </a:cubicBezTo>
                  <a:cubicBezTo>
                    <a:pt x="436129" y="2567816"/>
                    <a:pt x="436129" y="2567816"/>
                    <a:pt x="436129" y="2567816"/>
                  </a:cubicBezTo>
                  <a:cubicBezTo>
                    <a:pt x="352559" y="2617499"/>
                    <a:pt x="352559" y="2617499"/>
                    <a:pt x="352559" y="2617499"/>
                  </a:cubicBezTo>
                  <a:cubicBezTo>
                    <a:pt x="141024" y="2497214"/>
                    <a:pt x="141024" y="2497214"/>
                    <a:pt x="141024" y="2497214"/>
                  </a:cubicBezTo>
                  <a:cubicBezTo>
                    <a:pt x="141024" y="2259259"/>
                    <a:pt x="141024" y="2259259"/>
                    <a:pt x="141024" y="2259259"/>
                  </a:cubicBezTo>
                  <a:cubicBezTo>
                    <a:pt x="352559" y="2138975"/>
                    <a:pt x="352559" y="2138975"/>
                    <a:pt x="352559" y="2138975"/>
                  </a:cubicBezTo>
                  <a:cubicBezTo>
                    <a:pt x="561483" y="2259259"/>
                    <a:pt x="561483" y="2259259"/>
                    <a:pt x="561483" y="2259259"/>
                  </a:cubicBezTo>
                  <a:lnTo>
                    <a:pt x="561483" y="2497214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7" name="Freeform 2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3UYAAF8YAADORwAAMRkAAAAAAAAmAAAACAAAAP//////////"/>
                </a:ext>
              </a:extLst>
            </p:cNvSpPr>
            <p:nvPr/>
          </p:nvSpPr>
          <p:spPr>
            <a:xfrm>
              <a:off x="11519535" y="3961765"/>
              <a:ext cx="153035" cy="133350"/>
            </a:xfrm>
            <a:custGeom>
              <a:avLst/>
              <a:gdLst/>
              <a:ahLst/>
              <a:cxnLst/>
              <a:rect l="0" t="0" r="153035" b="133350"/>
              <a:pathLst>
                <a:path w="153035" h="133350">
                  <a:moveTo>
                    <a:pt x="35553" y="68226"/>
                  </a:moveTo>
                  <a:lnTo>
                    <a:pt x="72652" y="133350"/>
                  </a:lnTo>
                  <a:lnTo>
                    <a:pt x="111298" y="68226"/>
                  </a:lnTo>
                  <a:lnTo>
                    <a:pt x="153035" y="4652"/>
                  </a:lnTo>
                  <a:lnTo>
                    <a:pt x="75744" y="1551"/>
                  </a:lnTo>
                  <a:lnTo>
                    <a:pt x="0" y="0"/>
                  </a:lnTo>
                  <a:lnTo>
                    <a:pt x="35553" y="6822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6" name="Freeform 2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JC8AAEEEAAD1LwAALwUAAAAAAAAmAAAACAAAAP//////////"/>
                </a:ext>
              </a:extLst>
            </p:cNvSpPr>
            <p:nvPr/>
          </p:nvSpPr>
          <p:spPr>
            <a:xfrm>
              <a:off x="7663180" y="691515"/>
              <a:ext cx="132715" cy="151130"/>
            </a:xfrm>
            <a:custGeom>
              <a:avLst/>
              <a:gdLst/>
              <a:ahLst/>
              <a:cxnLst/>
              <a:rect l="0" t="0" r="132715" b="151130"/>
              <a:pathLst>
                <a:path w="132715" h="151130">
                  <a:moveTo>
                    <a:pt x="0" y="72481"/>
                  </a:moveTo>
                  <a:lnTo>
                    <a:pt x="64814" y="112576"/>
                  </a:lnTo>
                  <a:lnTo>
                    <a:pt x="129628" y="151130"/>
                  </a:lnTo>
                  <a:lnTo>
                    <a:pt x="129628" y="75565"/>
                  </a:lnTo>
                  <a:lnTo>
                    <a:pt x="132715" y="0"/>
                  </a:lnTo>
                  <a:lnTo>
                    <a:pt x="64814" y="37011"/>
                  </a:lnTo>
                  <a:lnTo>
                    <a:pt x="0" y="7248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5" name="Freeform 2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XTwAACkNAAAzPQAAFw4AAAAAAAAmAAAACAAAAP//////////"/>
                </a:ext>
              </a:extLst>
            </p:cNvSpPr>
            <p:nvPr/>
          </p:nvSpPr>
          <p:spPr>
            <a:xfrm>
              <a:off x="9812655" y="2139315"/>
              <a:ext cx="135890" cy="151130"/>
            </a:xfrm>
            <a:custGeom>
              <a:avLst/>
              <a:gdLst/>
              <a:ahLst/>
              <a:cxnLst/>
              <a:rect l="0" t="0" r="135890" b="151130"/>
              <a:pathLst>
                <a:path w="135890" h="151130">
                  <a:moveTo>
                    <a:pt x="0" y="74023"/>
                  </a:moveTo>
                  <a:lnTo>
                    <a:pt x="66401" y="112576"/>
                  </a:lnTo>
                  <a:lnTo>
                    <a:pt x="134346" y="151130"/>
                  </a:lnTo>
                  <a:lnTo>
                    <a:pt x="134346" y="75565"/>
                  </a:lnTo>
                  <a:lnTo>
                    <a:pt x="135890" y="0"/>
                  </a:lnTo>
                  <a:lnTo>
                    <a:pt x="67945" y="37011"/>
                  </a:lnTo>
                  <a:lnTo>
                    <a:pt x="0" y="7402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4" name="Freeform 2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9UsAAKAMAADGTAAAkQ0AAAAAAAAmAAAACAAAAP//////////"/>
                </a:ext>
              </a:extLst>
            </p:cNvSpPr>
            <p:nvPr/>
          </p:nvSpPr>
          <p:spPr>
            <a:xfrm>
              <a:off x="12347575" y="2052320"/>
              <a:ext cx="132715" cy="153035"/>
            </a:xfrm>
            <a:custGeom>
              <a:avLst/>
              <a:gdLst/>
              <a:ahLst/>
              <a:cxnLst/>
              <a:rect l="0" t="0" r="132715" b="153035"/>
              <a:pathLst>
                <a:path w="132715" h="153035">
                  <a:moveTo>
                    <a:pt x="1543" y="0"/>
                  </a:moveTo>
                  <a:lnTo>
                    <a:pt x="1543" y="77290"/>
                  </a:lnTo>
                  <a:lnTo>
                    <a:pt x="0" y="153035"/>
                  </a:lnTo>
                  <a:lnTo>
                    <a:pt x="67900" y="115935"/>
                  </a:lnTo>
                  <a:lnTo>
                    <a:pt x="132715" y="78836"/>
                  </a:lnTo>
                  <a:lnTo>
                    <a:pt x="67900" y="40191"/>
                  </a:lnTo>
                  <a:lnTo>
                    <a:pt x="1543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3" name="Freeform 2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0iez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wEEAAJ8JAACvQgAAcQoAAAAAAAAmAAAACAAAAP//////////"/>
                </a:ext>
              </a:extLst>
            </p:cNvSpPr>
            <p:nvPr/>
          </p:nvSpPr>
          <p:spPr>
            <a:xfrm>
              <a:off x="10688320" y="1564005"/>
              <a:ext cx="151765" cy="133350"/>
            </a:xfrm>
            <a:custGeom>
              <a:avLst/>
              <a:gdLst/>
              <a:ahLst/>
              <a:cxnLst/>
              <a:rect l="0" t="0" r="151765" b="133350"/>
              <a:pathLst>
                <a:path w="151765" h="133350">
                  <a:moveTo>
                    <a:pt x="72785" y="133350"/>
                  </a:moveTo>
                  <a:lnTo>
                    <a:pt x="113049" y="68226"/>
                  </a:lnTo>
                  <a:lnTo>
                    <a:pt x="151765" y="3101"/>
                  </a:lnTo>
                  <a:lnTo>
                    <a:pt x="75882" y="3101"/>
                  </a:lnTo>
                  <a:lnTo>
                    <a:pt x="0" y="0"/>
                  </a:lnTo>
                  <a:lnTo>
                    <a:pt x="37166" y="65124"/>
                  </a:lnTo>
                  <a:lnTo>
                    <a:pt x="72785" y="13335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2" name="Freeform 3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tkIAANwbAACkQwAArRwAAAAAAAAmAAAACAAAAP//////////"/>
                </a:ext>
              </a:extLst>
            </p:cNvSpPr>
            <p:nvPr/>
          </p:nvSpPr>
          <p:spPr>
            <a:xfrm>
              <a:off x="10844530" y="4528820"/>
              <a:ext cx="151130" cy="132715"/>
            </a:xfrm>
            <a:custGeom>
              <a:avLst/>
              <a:gdLst/>
              <a:ahLst/>
              <a:cxnLst/>
              <a:rect l="0" t="0" r="151130" b="132715"/>
              <a:pathLst>
                <a:path w="151130" h="132715">
                  <a:moveTo>
                    <a:pt x="0" y="0"/>
                  </a:moveTo>
                  <a:lnTo>
                    <a:pt x="37011" y="64814"/>
                  </a:lnTo>
                  <a:lnTo>
                    <a:pt x="74023" y="132715"/>
                  </a:lnTo>
                  <a:lnTo>
                    <a:pt x="112576" y="67900"/>
                  </a:lnTo>
                  <a:lnTo>
                    <a:pt x="151130" y="3086"/>
                  </a:lnTo>
                  <a:lnTo>
                    <a:pt x="75565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1" name="Freeform 3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BTcF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9UcAAHomAADmSAAASycAAAAAAAAmAAAACAAAAP//////////"/>
                </a:ext>
              </a:extLst>
            </p:cNvSpPr>
            <p:nvPr/>
          </p:nvSpPr>
          <p:spPr>
            <a:xfrm>
              <a:off x="11697335" y="6254750"/>
              <a:ext cx="153035" cy="132715"/>
            </a:xfrm>
            <a:custGeom>
              <a:avLst/>
              <a:gdLst/>
              <a:ahLst/>
              <a:cxnLst/>
              <a:rect l="0" t="0" r="153035" b="132715"/>
              <a:pathLst>
                <a:path w="153035" h="132715">
                  <a:moveTo>
                    <a:pt x="0" y="0"/>
                  </a:moveTo>
                  <a:lnTo>
                    <a:pt x="35553" y="64814"/>
                  </a:lnTo>
                  <a:lnTo>
                    <a:pt x="72652" y="132715"/>
                  </a:lnTo>
                  <a:lnTo>
                    <a:pt x="114389" y="67900"/>
                  </a:lnTo>
                  <a:lnTo>
                    <a:pt x="153035" y="1543"/>
                  </a:lnTo>
                  <a:lnTo>
                    <a:pt x="77290" y="1543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0" name="曲线1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l0Y2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3UYAAEMXAADORwAAFBgAAAAAAAAmAAAACAAAAP//////////"/>
                </a:ext>
              </a:extLst>
            </p:cNvSpPr>
            <p:nvPr/>
          </p:nvSpPr>
          <p:spPr>
            <a:xfrm>
              <a:off x="11519535" y="3781425"/>
              <a:ext cx="153035" cy="132715"/>
            </a:xfrm>
            <a:custGeom>
              <a:avLst/>
              <a:gdLst/>
              <a:ahLst/>
              <a:cxnLst/>
              <a:rect l="0" t="0" r="153035" b="132715"/>
              <a:pathLst>
                <a:path w="153035" h="132715">
                  <a:moveTo>
                    <a:pt x="111298" y="67900"/>
                  </a:moveTo>
                  <a:lnTo>
                    <a:pt x="153035" y="3086"/>
                  </a:lnTo>
                  <a:lnTo>
                    <a:pt x="75744" y="3086"/>
                  </a:lnTo>
                  <a:lnTo>
                    <a:pt x="0" y="0"/>
                  </a:lnTo>
                  <a:lnTo>
                    <a:pt x="35553" y="64814"/>
                  </a:lnTo>
                  <a:lnTo>
                    <a:pt x="72652" y="132715"/>
                  </a:lnTo>
                  <a:lnTo>
                    <a:pt x="111298" y="6790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9" name="Freeform 3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cUcAAGAcAABsSQAApR4AAAAAAAAmAAAACAAAAP//////////"/>
                </a:ext>
              </a:extLst>
            </p:cNvSpPr>
            <p:nvPr/>
          </p:nvSpPr>
          <p:spPr>
            <a:xfrm>
              <a:off x="11613515" y="4612640"/>
              <a:ext cx="321945" cy="368935"/>
            </a:xfrm>
            <a:custGeom>
              <a:avLst/>
              <a:gdLst/>
              <a:ahLst/>
              <a:cxnLst/>
              <a:rect l="0" t="0" r="321945" b="368935"/>
              <a:pathLst>
                <a:path w="321945" h="368935">
                  <a:moveTo>
                    <a:pt x="0" y="91076"/>
                  </a:moveTo>
                  <a:lnTo>
                    <a:pt x="0" y="276315"/>
                  </a:lnTo>
                  <a:lnTo>
                    <a:pt x="160972" y="368935"/>
                  </a:lnTo>
                  <a:lnTo>
                    <a:pt x="321945" y="276315"/>
                  </a:lnTo>
                  <a:lnTo>
                    <a:pt x="321945" y="91076"/>
                  </a:lnTo>
                  <a:lnTo>
                    <a:pt x="160972" y="0"/>
                  </a:lnTo>
                  <a:lnTo>
                    <a:pt x="0" y="91076"/>
                  </a:lnTo>
                  <a:close/>
                  <a:moveTo>
                    <a:pt x="311110" y="268597"/>
                  </a:moveTo>
                  <a:lnTo>
                    <a:pt x="160972" y="355042"/>
                  </a:lnTo>
                  <a:lnTo>
                    <a:pt x="9286" y="268597"/>
                  </a:lnTo>
                  <a:lnTo>
                    <a:pt x="9286" y="98793"/>
                  </a:lnTo>
                  <a:lnTo>
                    <a:pt x="160972" y="13892"/>
                  </a:lnTo>
                  <a:lnTo>
                    <a:pt x="311110" y="98793"/>
                  </a:lnTo>
                  <a:lnTo>
                    <a:pt x="311110" y="26859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8" name="Freeform 3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7zwAAPMIAAA4QAAAtgwAAAAAAAAmAAAACAAAAP//////////"/>
                </a:ext>
              </a:extLst>
            </p:cNvSpPr>
            <p:nvPr/>
          </p:nvSpPr>
          <p:spPr>
            <a:xfrm>
              <a:off x="9905365" y="1454785"/>
              <a:ext cx="534035" cy="611505"/>
            </a:xfrm>
            <a:custGeom>
              <a:avLst/>
              <a:gdLst/>
              <a:ahLst/>
              <a:cxnLst/>
              <a:rect l="0" t="0" r="534035" b="611505"/>
              <a:pathLst>
                <a:path w="534035" h="611505">
                  <a:moveTo>
                    <a:pt x="1543" y="151332"/>
                  </a:moveTo>
                  <a:lnTo>
                    <a:pt x="0" y="154420"/>
                  </a:lnTo>
                  <a:lnTo>
                    <a:pt x="0" y="460172"/>
                  </a:lnTo>
                  <a:lnTo>
                    <a:pt x="268560" y="611505"/>
                  </a:lnTo>
                  <a:lnTo>
                    <a:pt x="532491" y="460172"/>
                  </a:lnTo>
                  <a:lnTo>
                    <a:pt x="534035" y="460172"/>
                  </a:lnTo>
                  <a:lnTo>
                    <a:pt x="534035" y="154420"/>
                  </a:lnTo>
                  <a:lnTo>
                    <a:pt x="268560" y="0"/>
                  </a:lnTo>
                  <a:lnTo>
                    <a:pt x="1543" y="151332"/>
                  </a:lnTo>
                  <a:close/>
                  <a:moveTo>
                    <a:pt x="523230" y="452451"/>
                  </a:moveTo>
                  <a:lnTo>
                    <a:pt x="268560" y="597607"/>
                  </a:lnTo>
                  <a:lnTo>
                    <a:pt x="9260" y="452451"/>
                  </a:lnTo>
                  <a:lnTo>
                    <a:pt x="9260" y="159052"/>
                  </a:lnTo>
                  <a:lnTo>
                    <a:pt x="268560" y="12353"/>
                  </a:lnTo>
                  <a:lnTo>
                    <a:pt x="523230" y="159052"/>
                  </a:lnTo>
                  <a:lnTo>
                    <a:pt x="523230" y="45245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7" name="Freeform 3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/EIAAO7///8xRAAATAEAAAAAAAAmAAAACAAAAP//////////"/>
                </a:ext>
              </a:extLst>
            </p:cNvSpPr>
            <p:nvPr/>
          </p:nvSpPr>
          <p:spPr>
            <a:xfrm>
              <a:off x="10888980" y="-11430"/>
              <a:ext cx="196215" cy="222250"/>
            </a:xfrm>
            <a:custGeom>
              <a:avLst/>
              <a:gdLst/>
              <a:ahLst/>
              <a:cxnLst/>
              <a:rect l="0" t="0" r="196215" b="222250"/>
              <a:pathLst>
                <a:path w="196215" h="222250">
                  <a:moveTo>
                    <a:pt x="196215" y="166688"/>
                  </a:moveTo>
                  <a:lnTo>
                    <a:pt x="196215" y="54019"/>
                  </a:lnTo>
                  <a:lnTo>
                    <a:pt x="98880" y="0"/>
                  </a:lnTo>
                  <a:lnTo>
                    <a:pt x="0" y="54019"/>
                  </a:lnTo>
                  <a:lnTo>
                    <a:pt x="0" y="166688"/>
                  </a:lnTo>
                  <a:lnTo>
                    <a:pt x="98880" y="222250"/>
                  </a:lnTo>
                  <a:lnTo>
                    <a:pt x="196215" y="16668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6" name="Freeform 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n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6T4AAEAPAACpPwAAGxAAAAAAAAAmAAAACAAAAP//////////"/>
                </a:ext>
              </a:extLst>
            </p:cNvSpPr>
            <p:nvPr/>
          </p:nvSpPr>
          <p:spPr>
            <a:xfrm>
              <a:off x="10226675" y="2479040"/>
              <a:ext cx="121920" cy="139065"/>
            </a:xfrm>
            <a:custGeom>
              <a:avLst/>
              <a:gdLst/>
              <a:ahLst/>
              <a:cxnLst/>
              <a:rect l="0" t="0" r="121920" b="139065"/>
              <a:pathLst>
                <a:path w="121920" h="139065">
                  <a:moveTo>
                    <a:pt x="0" y="33993"/>
                  </a:moveTo>
                  <a:lnTo>
                    <a:pt x="0" y="105071"/>
                  </a:lnTo>
                  <a:lnTo>
                    <a:pt x="58645" y="139065"/>
                  </a:lnTo>
                  <a:lnTo>
                    <a:pt x="121920" y="105071"/>
                  </a:lnTo>
                  <a:lnTo>
                    <a:pt x="121920" y="33993"/>
                  </a:lnTo>
                  <a:lnTo>
                    <a:pt x="58645" y="0"/>
                  </a:lnTo>
                  <a:lnTo>
                    <a:pt x="0" y="3399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5" name="曲线1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Iv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MTIAAHUGAAA9MwAAoQcAAAAAAAAmAAAACAAAAP//////////"/>
                </a:ext>
              </a:extLst>
            </p:cNvSpPr>
            <p:nvPr/>
          </p:nvSpPr>
          <p:spPr>
            <a:xfrm>
              <a:off x="8159115" y="1049655"/>
              <a:ext cx="170180" cy="190500"/>
            </a:xfrm>
            <a:custGeom>
              <a:avLst/>
              <a:gdLst/>
              <a:ahLst/>
              <a:cxnLst/>
              <a:rect l="0" t="0" r="170180" b="190500"/>
              <a:pathLst>
                <a:path w="170180" h="190500">
                  <a:moveTo>
                    <a:pt x="0" y="46463"/>
                  </a:moveTo>
                  <a:lnTo>
                    <a:pt x="0" y="144037"/>
                  </a:lnTo>
                  <a:lnTo>
                    <a:pt x="86637" y="190500"/>
                  </a:lnTo>
                  <a:lnTo>
                    <a:pt x="170180" y="144037"/>
                  </a:lnTo>
                  <a:lnTo>
                    <a:pt x="170180" y="46463"/>
                  </a:lnTo>
                  <a:lnTo>
                    <a:pt x="86637" y="0"/>
                  </a:lnTo>
                  <a:lnTo>
                    <a:pt x="0" y="4646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4" name="Freeform 3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wUQAAAoLAADfRgAAdA0AAAAAAAAmAAAACAAAAP//////////"/>
                </a:ext>
              </a:extLst>
            </p:cNvSpPr>
            <p:nvPr/>
          </p:nvSpPr>
          <p:spPr>
            <a:xfrm>
              <a:off x="11176635" y="1794510"/>
              <a:ext cx="344170" cy="392430"/>
            </a:xfrm>
            <a:custGeom>
              <a:avLst/>
              <a:gdLst/>
              <a:ahLst/>
              <a:cxnLst/>
              <a:rect l="0" t="0" r="344170" b="392430"/>
              <a:pathLst>
                <a:path w="344170" h="392430">
                  <a:moveTo>
                    <a:pt x="0" y="295095"/>
                  </a:moveTo>
                  <a:lnTo>
                    <a:pt x="172857" y="392430"/>
                  </a:lnTo>
                  <a:lnTo>
                    <a:pt x="344170" y="295095"/>
                  </a:lnTo>
                  <a:lnTo>
                    <a:pt x="344170" y="97335"/>
                  </a:lnTo>
                  <a:lnTo>
                    <a:pt x="172857" y="0"/>
                  </a:lnTo>
                  <a:lnTo>
                    <a:pt x="0" y="97335"/>
                  </a:lnTo>
                  <a:lnTo>
                    <a:pt x="0" y="295095"/>
                  </a:lnTo>
                  <a:close/>
                  <a:moveTo>
                    <a:pt x="10804" y="105060"/>
                  </a:moveTo>
                  <a:lnTo>
                    <a:pt x="172857" y="12360"/>
                  </a:lnTo>
                  <a:lnTo>
                    <a:pt x="334910" y="105060"/>
                  </a:lnTo>
                  <a:lnTo>
                    <a:pt x="334910" y="287370"/>
                  </a:lnTo>
                  <a:lnTo>
                    <a:pt x="172857" y="378525"/>
                  </a:lnTo>
                  <a:lnTo>
                    <a:pt x="10804" y="287370"/>
                  </a:lnTo>
                  <a:lnTo>
                    <a:pt x="10804" y="10506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3" name="曲线1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6UIAAPIOAAB0QwAA6xYAAAAAAAAmAAAACAAAAP//////////"/>
                </a:ext>
              </a:extLst>
            </p:cNvSpPr>
            <p:nvPr/>
          </p:nvSpPr>
          <p:spPr>
            <a:xfrm>
              <a:off x="10876915" y="2429510"/>
              <a:ext cx="88265" cy="1296035"/>
            </a:xfrm>
            <a:custGeom>
              <a:avLst/>
              <a:gdLst/>
              <a:ahLst/>
              <a:cxnLst/>
              <a:rect l="0" t="0" r="88265" b="1296035"/>
              <a:pathLst>
                <a:path w="88265" h="1296035">
                  <a:moveTo>
                    <a:pt x="31152" y="0"/>
                  </a:moveTo>
                  <a:cubicBezTo>
                    <a:pt x="31152" y="1212419"/>
                    <a:pt x="31152" y="1212419"/>
                    <a:pt x="31152" y="1212419"/>
                  </a:cubicBezTo>
                  <a:cubicBezTo>
                    <a:pt x="12980" y="1220258"/>
                    <a:pt x="0" y="1235936"/>
                    <a:pt x="0" y="1254227"/>
                  </a:cubicBezTo>
                  <a:cubicBezTo>
                    <a:pt x="0" y="1277744"/>
                    <a:pt x="20768" y="1296035"/>
                    <a:pt x="44132" y="1296035"/>
                  </a:cubicBezTo>
                  <a:cubicBezTo>
                    <a:pt x="67496" y="1296035"/>
                    <a:pt x="88265" y="1277744"/>
                    <a:pt x="88265" y="1254227"/>
                  </a:cubicBezTo>
                  <a:cubicBezTo>
                    <a:pt x="88265" y="1235936"/>
                    <a:pt x="75284" y="1220258"/>
                    <a:pt x="57112" y="1212419"/>
                  </a:cubicBezTo>
                  <a:cubicBezTo>
                    <a:pt x="57112" y="0"/>
                    <a:pt x="57112" y="0"/>
                    <a:pt x="57112" y="0"/>
                  </a:cubicBezTo>
                  <a:lnTo>
                    <a:pt x="31152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2" name="曲线2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I+P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SysAAHIDAAAELAAARgQAAAAAAAAmAAAACAAAAP//////////"/>
                </a:ext>
              </a:extLst>
            </p:cNvSpPr>
            <p:nvPr/>
          </p:nvSpPr>
          <p:spPr>
            <a:xfrm>
              <a:off x="7037705" y="560070"/>
              <a:ext cx="117475" cy="134620"/>
            </a:xfrm>
            <a:custGeom>
              <a:avLst/>
              <a:gdLst/>
              <a:ahLst/>
              <a:cxnLst/>
              <a:rect l="0" t="0" r="117475" b="134620"/>
              <a:pathLst>
                <a:path w="117475" h="134620">
                  <a:moveTo>
                    <a:pt x="0" y="68084"/>
                  </a:moveTo>
                  <a:lnTo>
                    <a:pt x="58737" y="100578"/>
                  </a:lnTo>
                  <a:lnTo>
                    <a:pt x="117475" y="134620"/>
                  </a:lnTo>
                  <a:lnTo>
                    <a:pt x="117475" y="68084"/>
                  </a:lnTo>
                  <a:lnTo>
                    <a:pt x="117475" y="0"/>
                  </a:lnTo>
                  <a:lnTo>
                    <a:pt x="58737" y="34042"/>
                  </a:lnTo>
                  <a:lnTo>
                    <a:pt x="0" y="68084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1" name="曲线2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qEYAAEoOAACETQAAGBUAAAAAAAAmAAAACAAAAP//////////"/>
                </a:ext>
              </a:extLst>
            </p:cNvSpPr>
            <p:nvPr/>
          </p:nvSpPr>
          <p:spPr>
            <a:xfrm>
              <a:off x="11485880" y="2322830"/>
              <a:ext cx="1115060" cy="1106170"/>
            </a:xfrm>
            <a:custGeom>
              <a:avLst/>
              <a:gdLst/>
              <a:ahLst/>
              <a:cxnLst/>
              <a:rect l="0" t="0" r="1115060" b="1106170"/>
              <a:pathLst>
                <a:path w="1115060" h="1106170">
                  <a:moveTo>
                    <a:pt x="0" y="20920"/>
                  </a:moveTo>
                  <a:cubicBezTo>
                    <a:pt x="1034107" y="1040794"/>
                    <a:pt x="1034107" y="1040794"/>
                    <a:pt x="1034107" y="1040794"/>
                  </a:cubicBezTo>
                  <a:cubicBezTo>
                    <a:pt x="1028884" y="1048639"/>
                    <a:pt x="1028884" y="1056484"/>
                    <a:pt x="1028884" y="1064329"/>
                  </a:cubicBezTo>
                  <a:cubicBezTo>
                    <a:pt x="1028884" y="1087865"/>
                    <a:pt x="1047164" y="1106170"/>
                    <a:pt x="1070667" y="1106170"/>
                  </a:cubicBezTo>
                  <a:cubicBezTo>
                    <a:pt x="1094169" y="1106170"/>
                    <a:pt x="1115060" y="1087865"/>
                    <a:pt x="1115060" y="1064329"/>
                  </a:cubicBezTo>
                  <a:cubicBezTo>
                    <a:pt x="1115060" y="1040794"/>
                    <a:pt x="1094169" y="1022488"/>
                    <a:pt x="1070667" y="1022488"/>
                  </a:cubicBezTo>
                  <a:cubicBezTo>
                    <a:pt x="1065444" y="1022488"/>
                    <a:pt x="1060221" y="1022488"/>
                    <a:pt x="1054998" y="1025103"/>
                  </a:cubicBezTo>
                  <a:cubicBezTo>
                    <a:pt x="274195" y="253661"/>
                    <a:pt x="274195" y="253661"/>
                    <a:pt x="274195" y="253661"/>
                  </a:cubicBezTo>
                  <a:cubicBezTo>
                    <a:pt x="543167" y="253661"/>
                    <a:pt x="543167" y="253661"/>
                    <a:pt x="543167" y="253661"/>
                  </a:cubicBezTo>
                  <a:cubicBezTo>
                    <a:pt x="741632" y="447175"/>
                    <a:pt x="741632" y="447175"/>
                    <a:pt x="741632" y="447175"/>
                  </a:cubicBezTo>
                  <a:cubicBezTo>
                    <a:pt x="762523" y="428870"/>
                    <a:pt x="762523" y="428870"/>
                    <a:pt x="762523" y="428870"/>
                  </a:cubicBezTo>
                  <a:cubicBezTo>
                    <a:pt x="556224" y="224895"/>
                    <a:pt x="556224" y="224895"/>
                    <a:pt x="556224" y="224895"/>
                  </a:cubicBezTo>
                  <a:cubicBezTo>
                    <a:pt x="248081" y="224895"/>
                    <a:pt x="248081" y="224895"/>
                    <a:pt x="248081" y="224895"/>
                  </a:cubicBezTo>
                  <a:cubicBezTo>
                    <a:pt x="18280" y="0"/>
                    <a:pt x="18280" y="0"/>
                    <a:pt x="18280" y="0"/>
                  </a:cubicBezTo>
                  <a:lnTo>
                    <a:pt x="0" y="2092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0" name="曲线4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RT8AAJACAAAbQAAAfgMAAAAAAAAmAAAACAAAAP//////////"/>
                </a:ext>
              </a:extLst>
            </p:cNvSpPr>
            <p:nvPr/>
          </p:nvSpPr>
          <p:spPr>
            <a:xfrm>
              <a:off x="10285095" y="416560"/>
              <a:ext cx="135890" cy="151130"/>
            </a:xfrm>
            <a:custGeom>
              <a:avLst/>
              <a:gdLst/>
              <a:ahLst/>
              <a:cxnLst/>
              <a:rect l="0" t="0" r="135890" b="151130"/>
              <a:pathLst>
                <a:path w="135890" h="151130">
                  <a:moveTo>
                    <a:pt x="134346" y="75565"/>
                  </a:moveTo>
                  <a:lnTo>
                    <a:pt x="135890" y="0"/>
                  </a:lnTo>
                  <a:lnTo>
                    <a:pt x="67945" y="37011"/>
                  </a:lnTo>
                  <a:lnTo>
                    <a:pt x="0" y="74023"/>
                  </a:lnTo>
                  <a:lnTo>
                    <a:pt x="66401" y="112576"/>
                  </a:lnTo>
                  <a:lnTo>
                    <a:pt x="134346" y="151130"/>
                  </a:lnTo>
                  <a:lnTo>
                    <a:pt x="134346" y="755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9" name="Freeform 4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M4RT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a0AAAJACAAA9QQAAfgMAAAAAAAAmAAAACAAAAP//////////"/>
                </a:ext>
              </a:extLst>
            </p:cNvSpPr>
            <p:nvPr/>
          </p:nvSpPr>
          <p:spPr>
            <a:xfrm>
              <a:off x="10471785" y="416560"/>
              <a:ext cx="133350" cy="151130"/>
            </a:xfrm>
            <a:custGeom>
              <a:avLst/>
              <a:gdLst/>
              <a:ahLst/>
              <a:cxnLst/>
              <a:rect l="0" t="0" r="133350" b="151130"/>
              <a:pathLst>
                <a:path w="133350" h="151130">
                  <a:moveTo>
                    <a:pt x="130249" y="75565"/>
                  </a:moveTo>
                  <a:lnTo>
                    <a:pt x="133350" y="0"/>
                  </a:lnTo>
                  <a:lnTo>
                    <a:pt x="65124" y="37011"/>
                  </a:lnTo>
                  <a:lnTo>
                    <a:pt x="0" y="74023"/>
                  </a:lnTo>
                  <a:lnTo>
                    <a:pt x="65124" y="112576"/>
                  </a:lnTo>
                  <a:lnTo>
                    <a:pt x="130249" y="151130"/>
                  </a:lnTo>
                  <a:lnTo>
                    <a:pt x="130249" y="755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8" name="曲线2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lkZG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bkgAAGb+//9dSQAAN////wAAAAAmAAAACAAAAP//////////"/>
                </a:ext>
              </a:extLst>
            </p:cNvSpPr>
            <p:nvPr/>
          </p:nvSpPr>
          <p:spPr>
            <a:xfrm>
              <a:off x="11774170" y="-260350"/>
              <a:ext cx="151765" cy="132715"/>
            </a:xfrm>
            <a:custGeom>
              <a:avLst/>
              <a:gdLst/>
              <a:ahLst/>
              <a:cxnLst/>
              <a:rect l="0" t="0" r="151765" b="132715"/>
              <a:pathLst>
                <a:path w="151765" h="132715">
                  <a:moveTo>
                    <a:pt x="151765" y="132715"/>
                  </a:moveTo>
                  <a:lnTo>
                    <a:pt x="116146" y="64814"/>
                  </a:lnTo>
                  <a:lnTo>
                    <a:pt x="78979" y="0"/>
                  </a:lnTo>
                  <a:lnTo>
                    <a:pt x="40264" y="63271"/>
                  </a:lnTo>
                  <a:lnTo>
                    <a:pt x="0" y="128085"/>
                  </a:lnTo>
                  <a:lnTo>
                    <a:pt x="75882" y="131171"/>
                  </a:lnTo>
                  <a:lnTo>
                    <a:pt x="151765" y="13271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7" name="曲线2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A6Y2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bkgAAIP///9dSQAAVAAAAAAAAAAmAAAACAAAAP//////////"/>
                </a:ext>
              </a:extLst>
            </p:cNvSpPr>
            <p:nvPr/>
          </p:nvSpPr>
          <p:spPr>
            <a:xfrm>
              <a:off x="11774170" y="-79375"/>
              <a:ext cx="151765" cy="132715"/>
            </a:xfrm>
            <a:custGeom>
              <a:avLst/>
              <a:gdLst/>
              <a:ahLst/>
              <a:cxnLst/>
              <a:rect l="0" t="0" r="151765" b="132715"/>
              <a:pathLst>
                <a:path w="151765" h="132715">
                  <a:moveTo>
                    <a:pt x="151765" y="132715"/>
                  </a:moveTo>
                  <a:lnTo>
                    <a:pt x="116146" y="67900"/>
                  </a:lnTo>
                  <a:lnTo>
                    <a:pt x="78979" y="0"/>
                  </a:lnTo>
                  <a:lnTo>
                    <a:pt x="40264" y="64814"/>
                  </a:lnTo>
                  <a:lnTo>
                    <a:pt x="0" y="129628"/>
                  </a:lnTo>
                  <a:lnTo>
                    <a:pt x="75882" y="132715"/>
                  </a:lnTo>
                  <a:lnTo>
                    <a:pt x="151765" y="13271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6" name="Freeform 4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9SIAAH8CAACKLAAANwUAAAAAAAAmAAAACAAAAP//////////"/>
                </a:ext>
              </a:extLst>
            </p:cNvSpPr>
            <p:nvPr/>
          </p:nvSpPr>
          <p:spPr>
            <a:xfrm>
              <a:off x="5682615" y="405765"/>
              <a:ext cx="1557655" cy="441960"/>
            </a:xfrm>
            <a:custGeom>
              <a:avLst/>
              <a:gdLst/>
              <a:ahLst/>
              <a:cxnLst/>
              <a:rect l="0" t="0" r="1557655" b="441960"/>
              <a:pathLst>
                <a:path w="1557655" h="441960">
                  <a:moveTo>
                    <a:pt x="2613" y="235363"/>
                  </a:moveTo>
                  <a:cubicBezTo>
                    <a:pt x="7840" y="264130"/>
                    <a:pt x="33975" y="285051"/>
                    <a:pt x="65337" y="285051"/>
                  </a:cubicBezTo>
                  <a:cubicBezTo>
                    <a:pt x="96700" y="285051"/>
                    <a:pt x="122835" y="264130"/>
                    <a:pt x="130675" y="235363"/>
                  </a:cubicBezTo>
                  <a:cubicBezTo>
                    <a:pt x="880754" y="235363"/>
                    <a:pt x="880754" y="235363"/>
                    <a:pt x="880754" y="235363"/>
                  </a:cubicBezTo>
                  <a:cubicBezTo>
                    <a:pt x="799735" y="313818"/>
                    <a:pt x="799735" y="313818"/>
                    <a:pt x="799735" y="313818"/>
                  </a:cubicBezTo>
                  <a:cubicBezTo>
                    <a:pt x="407708" y="313818"/>
                    <a:pt x="407708" y="313818"/>
                    <a:pt x="407708" y="313818"/>
                  </a:cubicBezTo>
                  <a:cubicBezTo>
                    <a:pt x="402481" y="295512"/>
                    <a:pt x="386800" y="285051"/>
                    <a:pt x="368505" y="285051"/>
                  </a:cubicBezTo>
                  <a:cubicBezTo>
                    <a:pt x="344983" y="285051"/>
                    <a:pt x="324075" y="303357"/>
                    <a:pt x="324075" y="326893"/>
                  </a:cubicBezTo>
                  <a:cubicBezTo>
                    <a:pt x="324075" y="350430"/>
                    <a:pt x="344983" y="368736"/>
                    <a:pt x="368505" y="368736"/>
                  </a:cubicBezTo>
                  <a:cubicBezTo>
                    <a:pt x="386800" y="368736"/>
                    <a:pt x="402481" y="358275"/>
                    <a:pt x="407708" y="339969"/>
                  </a:cubicBezTo>
                  <a:cubicBezTo>
                    <a:pt x="810187" y="339969"/>
                    <a:pt x="810187" y="339969"/>
                    <a:pt x="810187" y="339969"/>
                  </a:cubicBezTo>
                  <a:cubicBezTo>
                    <a:pt x="917343" y="235363"/>
                    <a:pt x="917343" y="235363"/>
                    <a:pt x="917343" y="235363"/>
                  </a:cubicBezTo>
                  <a:cubicBezTo>
                    <a:pt x="1191762" y="235363"/>
                    <a:pt x="1191762" y="235363"/>
                    <a:pt x="1191762" y="235363"/>
                  </a:cubicBezTo>
                  <a:cubicBezTo>
                    <a:pt x="1557655" y="441960"/>
                    <a:pt x="1557655" y="441960"/>
                    <a:pt x="1557655" y="441960"/>
                  </a:cubicBezTo>
                  <a:cubicBezTo>
                    <a:pt x="1557655" y="0"/>
                    <a:pt x="1557655" y="0"/>
                    <a:pt x="1557655" y="0"/>
                  </a:cubicBezTo>
                  <a:cubicBezTo>
                    <a:pt x="1191762" y="209212"/>
                    <a:pt x="1191762" y="209212"/>
                    <a:pt x="1191762" y="209212"/>
                  </a:cubicBezTo>
                  <a:cubicBezTo>
                    <a:pt x="130675" y="209212"/>
                    <a:pt x="130675" y="209212"/>
                    <a:pt x="130675" y="209212"/>
                  </a:cubicBezTo>
                  <a:cubicBezTo>
                    <a:pt x="122835" y="177830"/>
                    <a:pt x="96700" y="156909"/>
                    <a:pt x="65337" y="156909"/>
                  </a:cubicBezTo>
                  <a:cubicBezTo>
                    <a:pt x="33975" y="156909"/>
                    <a:pt x="7840" y="177830"/>
                    <a:pt x="2613" y="209212"/>
                  </a:cubicBezTo>
                  <a:cubicBezTo>
                    <a:pt x="0" y="209212"/>
                    <a:pt x="0" y="209212"/>
                    <a:pt x="0" y="209212"/>
                  </a:cubicBezTo>
                  <a:cubicBezTo>
                    <a:pt x="0" y="235363"/>
                    <a:pt x="0" y="235363"/>
                    <a:pt x="0" y="235363"/>
                  </a:cubicBezTo>
                  <a:lnTo>
                    <a:pt x="2613" y="235363"/>
                  </a:lnTo>
                  <a:close/>
                  <a:moveTo>
                    <a:pt x="1531519" y="47073"/>
                  </a:moveTo>
                  <a:cubicBezTo>
                    <a:pt x="1531519" y="397502"/>
                    <a:pt x="1531519" y="397502"/>
                    <a:pt x="1531519" y="397502"/>
                  </a:cubicBezTo>
                  <a:cubicBezTo>
                    <a:pt x="1223125" y="222288"/>
                    <a:pt x="1223125" y="222288"/>
                    <a:pt x="1223125" y="222288"/>
                  </a:cubicBezTo>
                  <a:lnTo>
                    <a:pt x="1531519" y="4707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5" name="Freeform 4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VSoAAAgBAADTMAAA2wIAAAAAAAAmAAAACAAAAP//////////"/>
                </a:ext>
              </a:extLst>
            </p:cNvSpPr>
            <p:nvPr/>
          </p:nvSpPr>
          <p:spPr>
            <a:xfrm>
              <a:off x="6881495" y="167640"/>
              <a:ext cx="1055370" cy="296545"/>
            </a:xfrm>
            <a:custGeom>
              <a:avLst/>
              <a:gdLst/>
              <a:ahLst/>
              <a:cxnLst/>
              <a:rect l="0" t="0" r="1055370" b="296545"/>
              <a:pathLst>
                <a:path w="1055370" h="296545">
                  <a:moveTo>
                    <a:pt x="1035282" y="296545"/>
                  </a:moveTo>
                  <a:lnTo>
                    <a:pt x="1055370" y="278010"/>
                  </a:lnTo>
                  <a:lnTo>
                    <a:pt x="828226" y="0"/>
                  </a:lnTo>
                  <a:lnTo>
                    <a:pt x="0" y="0"/>
                  </a:lnTo>
                  <a:lnTo>
                    <a:pt x="0" y="29345"/>
                  </a:lnTo>
                  <a:lnTo>
                    <a:pt x="815864" y="29345"/>
                  </a:lnTo>
                  <a:lnTo>
                    <a:pt x="1035282" y="29654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4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KkgAAEcKAAD2TgAADgwAAAAAAAAmAAAACAAAAP//////////"/>
                </a:ext>
              </a:extLst>
            </p:cNvSpPr>
            <p:nvPr/>
          </p:nvSpPr>
          <p:spPr>
            <a:xfrm>
              <a:off x="11730990" y="1670685"/>
              <a:ext cx="1104900" cy="288925"/>
            </a:xfrm>
            <a:custGeom>
              <a:avLst/>
              <a:gdLst/>
              <a:ahLst/>
              <a:cxnLst/>
              <a:rect l="0" t="0" r="1104900" b="288925"/>
              <a:pathLst>
                <a:path w="1104900" h="288925">
                  <a:moveTo>
                    <a:pt x="292550" y="131329"/>
                  </a:moveTo>
                  <a:cubicBezTo>
                    <a:pt x="284714" y="57785"/>
                    <a:pt x="222025" y="0"/>
                    <a:pt x="146275" y="0"/>
                  </a:cubicBezTo>
                  <a:cubicBezTo>
                    <a:pt x="65301" y="0"/>
                    <a:pt x="0" y="65664"/>
                    <a:pt x="0" y="144462"/>
                  </a:cubicBezTo>
                  <a:cubicBezTo>
                    <a:pt x="0" y="225886"/>
                    <a:pt x="65301" y="288925"/>
                    <a:pt x="146275" y="288925"/>
                  </a:cubicBezTo>
                  <a:cubicBezTo>
                    <a:pt x="222025" y="288925"/>
                    <a:pt x="284714" y="231140"/>
                    <a:pt x="292550" y="157595"/>
                  </a:cubicBezTo>
                  <a:cubicBezTo>
                    <a:pt x="1021314" y="157595"/>
                    <a:pt x="1021314" y="157595"/>
                    <a:pt x="1021314" y="157595"/>
                  </a:cubicBezTo>
                  <a:cubicBezTo>
                    <a:pt x="1026538" y="175981"/>
                    <a:pt x="1042211" y="186487"/>
                    <a:pt x="1060495" y="186487"/>
                  </a:cubicBezTo>
                  <a:cubicBezTo>
                    <a:pt x="1084004" y="186487"/>
                    <a:pt x="1104900" y="168101"/>
                    <a:pt x="1104900" y="144462"/>
                  </a:cubicBezTo>
                  <a:cubicBezTo>
                    <a:pt x="1104900" y="120823"/>
                    <a:pt x="1084004" y="99810"/>
                    <a:pt x="1060495" y="99810"/>
                  </a:cubicBezTo>
                  <a:cubicBezTo>
                    <a:pt x="1042211" y="99810"/>
                    <a:pt x="1023926" y="112943"/>
                    <a:pt x="1018702" y="131329"/>
                  </a:cubicBezTo>
                  <a:lnTo>
                    <a:pt x="292550" y="131329"/>
                  </a:lnTo>
                  <a:close/>
                  <a:moveTo>
                    <a:pt x="146275" y="262659"/>
                  </a:moveTo>
                  <a:cubicBezTo>
                    <a:pt x="80974" y="262659"/>
                    <a:pt x="28733" y="210127"/>
                    <a:pt x="28733" y="144462"/>
                  </a:cubicBezTo>
                  <a:cubicBezTo>
                    <a:pt x="28733" y="78797"/>
                    <a:pt x="80974" y="26265"/>
                    <a:pt x="146275" y="26265"/>
                  </a:cubicBezTo>
                  <a:cubicBezTo>
                    <a:pt x="211577" y="26265"/>
                    <a:pt x="266430" y="78797"/>
                    <a:pt x="266430" y="144462"/>
                  </a:cubicBezTo>
                  <a:cubicBezTo>
                    <a:pt x="266430" y="210127"/>
                    <a:pt x="211577" y="262659"/>
                    <a:pt x="146275" y="26265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3" name="Freeform 4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D0QAAPASAABERQAAThQAAAAAAAAmAAAACAAAAP//////////"/>
                </a:ext>
              </a:extLst>
            </p:cNvSpPr>
            <p:nvPr/>
          </p:nvSpPr>
          <p:spPr>
            <a:xfrm>
              <a:off x="11063605" y="3078480"/>
              <a:ext cx="196215" cy="222250"/>
            </a:xfrm>
            <a:custGeom>
              <a:avLst/>
              <a:gdLst/>
              <a:ahLst/>
              <a:cxnLst/>
              <a:rect l="0" t="0" r="196215" b="222250"/>
              <a:pathLst>
                <a:path w="196215" h="222250">
                  <a:moveTo>
                    <a:pt x="0" y="54019"/>
                  </a:moveTo>
                  <a:lnTo>
                    <a:pt x="0" y="166688"/>
                  </a:lnTo>
                  <a:lnTo>
                    <a:pt x="100425" y="222250"/>
                  </a:lnTo>
                  <a:lnTo>
                    <a:pt x="196215" y="166688"/>
                  </a:lnTo>
                  <a:lnTo>
                    <a:pt x="196215" y="54019"/>
                  </a:lnTo>
                  <a:lnTo>
                    <a:pt x="100425" y="0"/>
                  </a:lnTo>
                  <a:lnTo>
                    <a:pt x="0" y="54019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2" name="曲线3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xuU3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9TAAAKIAAAAnMgAAAAIAAAAAAAAmAAAACAAAAP//////////"/>
                </a:ext>
              </a:extLst>
            </p:cNvSpPr>
            <p:nvPr/>
          </p:nvSpPr>
          <p:spPr>
            <a:xfrm>
              <a:off x="7958455" y="102870"/>
              <a:ext cx="194310" cy="222250"/>
            </a:xfrm>
            <a:custGeom>
              <a:avLst/>
              <a:gdLst/>
              <a:ahLst/>
              <a:cxnLst/>
              <a:rect l="0" t="0" r="194310" b="222250"/>
              <a:pathLst>
                <a:path w="194310" h="222250">
                  <a:moveTo>
                    <a:pt x="95613" y="222250"/>
                  </a:moveTo>
                  <a:lnTo>
                    <a:pt x="194310" y="166688"/>
                  </a:lnTo>
                  <a:lnTo>
                    <a:pt x="194310" y="55563"/>
                  </a:lnTo>
                  <a:lnTo>
                    <a:pt x="95613" y="0"/>
                  </a:lnTo>
                  <a:lnTo>
                    <a:pt x="0" y="55563"/>
                  </a:lnTo>
                  <a:lnTo>
                    <a:pt x="0" y="166688"/>
                  </a:lnTo>
                  <a:lnTo>
                    <a:pt x="95613" y="22225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1" name="Freeform 5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ojQAAAYFAABmNwAALggAAAAAAAAmAAAACAAAAP//////////"/>
                </a:ext>
              </a:extLst>
            </p:cNvSpPr>
            <p:nvPr/>
          </p:nvSpPr>
          <p:spPr>
            <a:xfrm>
              <a:off x="8555990" y="816610"/>
              <a:ext cx="449580" cy="513080"/>
            </a:xfrm>
            <a:custGeom>
              <a:avLst/>
              <a:gdLst/>
              <a:ahLst/>
              <a:cxnLst/>
              <a:rect l="0" t="0" r="449580" b="513080"/>
              <a:pathLst>
                <a:path w="449580" h="513080">
                  <a:moveTo>
                    <a:pt x="449580" y="513080"/>
                  </a:moveTo>
                  <a:lnTo>
                    <a:pt x="449580" y="0"/>
                  </a:lnTo>
                  <a:lnTo>
                    <a:pt x="0" y="256540"/>
                  </a:lnTo>
                  <a:lnTo>
                    <a:pt x="449580" y="513080"/>
                  </a:lnTo>
                  <a:close/>
                  <a:moveTo>
                    <a:pt x="423316" y="256540"/>
                  </a:moveTo>
                  <a:lnTo>
                    <a:pt x="423316" y="465172"/>
                  </a:lnTo>
                  <a:lnTo>
                    <a:pt x="54073" y="256540"/>
                  </a:lnTo>
                  <a:lnTo>
                    <a:pt x="423316" y="47908"/>
                  </a:lnTo>
                  <a:lnTo>
                    <a:pt x="423316" y="25654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0" name="Freeform 5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9kZT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zEEAAHEXAACQRAAAzBkAAAAAAAAmAAAACAAAAP//////////"/>
                </a:ext>
              </a:extLst>
            </p:cNvSpPr>
            <p:nvPr/>
          </p:nvSpPr>
          <p:spPr>
            <a:xfrm>
              <a:off x="10695940" y="3810635"/>
              <a:ext cx="449580" cy="382905"/>
            </a:xfrm>
            <a:custGeom>
              <a:avLst/>
              <a:gdLst/>
              <a:ahLst/>
              <a:cxnLst/>
              <a:rect l="0" t="0" r="449580" b="382905"/>
              <a:pathLst>
                <a:path w="449580" h="382905">
                  <a:moveTo>
                    <a:pt x="224018" y="382905"/>
                  </a:moveTo>
                  <a:lnTo>
                    <a:pt x="449580" y="0"/>
                  </a:lnTo>
                  <a:lnTo>
                    <a:pt x="0" y="0"/>
                  </a:lnTo>
                  <a:lnTo>
                    <a:pt x="224018" y="382905"/>
                  </a:lnTo>
                  <a:close/>
                  <a:moveTo>
                    <a:pt x="224018" y="330409"/>
                  </a:moveTo>
                  <a:lnTo>
                    <a:pt x="46348" y="27791"/>
                  </a:lnTo>
                  <a:lnTo>
                    <a:pt x="401687" y="27791"/>
                  </a:lnTo>
                  <a:lnTo>
                    <a:pt x="224018" y="330409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" name="椭圆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MTMAAL4CAAB5NAAAAgQAAAAAAAAmAAAACAAAAP//////////"/>
                </a:ext>
              </a:extLst>
            </p:cNvSpPr>
            <p:nvPr/>
          </p:nvSpPr>
          <p:spPr>
            <a:xfrm>
              <a:off x="8321675" y="445770"/>
              <a:ext cx="208280" cy="205740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" name="椭圆1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sEQAAGEEAADxRgAAmgYAAAAAAAAmAAAACAAAAP//////////"/>
                </a:ext>
              </a:extLst>
            </p:cNvSpPr>
            <p:nvPr/>
          </p:nvSpPr>
          <p:spPr>
            <a:xfrm>
              <a:off x="11165840" y="711835"/>
              <a:ext cx="366395" cy="361315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" name="Freeform 5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9UcAAPkcAADmSAAADB4AAAAAAAAmAAAACAAAAP//////////"/>
                </a:ext>
              </a:extLst>
            </p:cNvSpPr>
            <p:nvPr/>
          </p:nvSpPr>
          <p:spPr>
            <a:xfrm>
              <a:off x="11697335" y="4709795"/>
              <a:ext cx="153035" cy="174625"/>
            </a:xfrm>
            <a:custGeom>
              <a:avLst/>
              <a:gdLst/>
              <a:ahLst/>
              <a:cxnLst/>
              <a:rect l="0" t="0" r="153035" b="174625"/>
              <a:pathLst>
                <a:path w="153035" h="174625">
                  <a:moveTo>
                    <a:pt x="0" y="43269"/>
                  </a:moveTo>
                  <a:lnTo>
                    <a:pt x="77290" y="0"/>
                  </a:lnTo>
                  <a:lnTo>
                    <a:pt x="153035" y="43269"/>
                  </a:lnTo>
                  <a:lnTo>
                    <a:pt x="153035" y="129809"/>
                  </a:lnTo>
                  <a:lnTo>
                    <a:pt x="77290" y="174625"/>
                  </a:lnTo>
                  <a:lnTo>
                    <a:pt x="0" y="129809"/>
                  </a:lnTo>
                  <a:lnTo>
                    <a:pt x="0" y="43269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" name="曲线3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oz0AAMIJAACEPwAA5wsAAAAAAAAmAAAACAAAAP//////////"/>
                </a:ext>
              </a:extLst>
            </p:cNvSpPr>
            <p:nvPr/>
          </p:nvSpPr>
          <p:spPr>
            <a:xfrm>
              <a:off x="10019665" y="1586230"/>
              <a:ext cx="305435" cy="348615"/>
            </a:xfrm>
            <a:custGeom>
              <a:avLst/>
              <a:gdLst/>
              <a:ahLst/>
              <a:cxnLst/>
              <a:rect l="0" t="0" r="305435" b="348615"/>
              <a:pathLst>
                <a:path w="305435" h="348615">
                  <a:moveTo>
                    <a:pt x="0" y="87925"/>
                  </a:moveTo>
                  <a:lnTo>
                    <a:pt x="154260" y="0"/>
                  </a:lnTo>
                  <a:lnTo>
                    <a:pt x="305435" y="87925"/>
                  </a:lnTo>
                  <a:lnTo>
                    <a:pt x="305435" y="262232"/>
                  </a:lnTo>
                  <a:lnTo>
                    <a:pt x="154260" y="348615"/>
                  </a:lnTo>
                  <a:lnTo>
                    <a:pt x="0" y="262232"/>
                  </a:lnTo>
                  <a:lnTo>
                    <a:pt x="0" y="8792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" name="Freeform 5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WkUAALcLAABJRgAAxwwAAAAAAAAmAAAACAAAAP//////////"/>
                </a:ext>
              </a:extLst>
            </p:cNvSpPr>
            <p:nvPr/>
          </p:nvSpPr>
          <p:spPr>
            <a:xfrm>
              <a:off x="11273790" y="1904365"/>
              <a:ext cx="151765" cy="172720"/>
            </a:xfrm>
            <a:custGeom>
              <a:avLst/>
              <a:gdLst/>
              <a:ahLst/>
              <a:cxnLst/>
              <a:rect l="0" t="0" r="151765" b="172720"/>
              <a:pathLst>
                <a:path w="151765" h="172720">
                  <a:moveTo>
                    <a:pt x="0" y="44722"/>
                  </a:moveTo>
                  <a:lnTo>
                    <a:pt x="75882" y="0"/>
                  </a:lnTo>
                  <a:lnTo>
                    <a:pt x="151765" y="44722"/>
                  </a:lnTo>
                  <a:lnTo>
                    <a:pt x="151765" y="127998"/>
                  </a:lnTo>
                  <a:lnTo>
                    <a:pt x="75882" y="172720"/>
                  </a:lnTo>
                  <a:lnTo>
                    <a:pt x="0" y="127998"/>
                  </a:lnTo>
                  <a:lnTo>
                    <a:pt x="0" y="4472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" name="Freeform 5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ciIG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9TUAAB4GAADNNgAAFgcAAAAAAAAmAAAACAAAAP//////////"/>
                </a:ext>
              </a:extLst>
            </p:cNvSpPr>
            <p:nvPr/>
          </p:nvSpPr>
          <p:spPr>
            <a:xfrm>
              <a:off x="8771255" y="994410"/>
              <a:ext cx="137160" cy="157480"/>
            </a:xfrm>
            <a:custGeom>
              <a:avLst/>
              <a:gdLst/>
              <a:ahLst/>
              <a:cxnLst/>
              <a:rect l="0" t="0" r="137160" b="157480"/>
              <a:pathLst>
                <a:path w="137160" h="157480">
                  <a:moveTo>
                    <a:pt x="0" y="78740"/>
                  </a:moveTo>
                  <a:lnTo>
                    <a:pt x="69351" y="40142"/>
                  </a:lnTo>
                  <a:lnTo>
                    <a:pt x="137160" y="0"/>
                  </a:lnTo>
                  <a:lnTo>
                    <a:pt x="137160" y="78740"/>
                  </a:lnTo>
                  <a:lnTo>
                    <a:pt x="137160" y="157480"/>
                  </a:lnTo>
                  <a:lnTo>
                    <a:pt x="69351" y="117338"/>
                  </a:lnTo>
                  <a:lnTo>
                    <a:pt x="0" y="7874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" name="Freeform 5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P///wgAAAAAAAAAAAAAAAAAAAAAAAAAAAAAAAAAAAAAZAAAAAEAAABAAAAAZAAAAAAAAABoAQAAAAAAAAIAAABcggAAAHDAAGg8AQBbm9U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8+P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P///wEAcMAAW5vVCwAAAAAAAAAAAAAAAAAAAAAAAAAAAAAAAAAAAAJ/f38A5+bmA8zMzADAwP8Af39/AAAAAAAAAAAAAAAAAAAAAAAAAAAAIQAAABgAAAAUAAAAwkIAAPQXAACYQwAArRgAAAAAAAAmAAAACAAAAP//////////"/>
                </a:ext>
              </a:extLst>
            </p:cNvSpPr>
            <p:nvPr/>
          </p:nvSpPr>
          <p:spPr>
            <a:xfrm>
              <a:off x="10852150" y="3893820"/>
              <a:ext cx="135890" cy="117475"/>
            </a:xfrm>
            <a:custGeom>
              <a:avLst/>
              <a:gdLst/>
              <a:ahLst/>
              <a:cxnLst/>
              <a:rect l="0" t="0" r="135890" b="117475"/>
              <a:pathLst>
                <a:path w="135890" h="117475">
                  <a:moveTo>
                    <a:pt x="67945" y="117475"/>
                  </a:moveTo>
                  <a:lnTo>
                    <a:pt x="33973" y="57191"/>
                  </a:lnTo>
                  <a:lnTo>
                    <a:pt x="0" y="0"/>
                  </a:lnTo>
                  <a:lnTo>
                    <a:pt x="67945" y="0"/>
                  </a:lnTo>
                  <a:lnTo>
                    <a:pt x="135890" y="0"/>
                  </a:lnTo>
                  <a:lnTo>
                    <a:pt x="101918" y="57191"/>
                  </a:lnTo>
                  <a:lnTo>
                    <a:pt x="67945" y="1174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72000">
                  <a:srgbClr val="0070C0"/>
                </a:gs>
                <a:gs pos="81000000">
                  <a:schemeClr val="accent5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</p:grpSp>
      <p:grpSp>
        <p:nvGrpSpPr>
          <p:cNvPr id="58" name="组1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EgASAfAAAAVAAAAAAAAAAAAAAAAAAAAAAAAAAAAAAAAAAAAAAAAAAAAAAAAAAAAAAAAAAAAAAAAAAAAAAAAAAAAAAAAAAAAAAAAAAAAAAAAAAAAAAAAAAAAAAAAAAAACEAAAAYAAAAFAAAAIT+///OGgAArxUAAEYrAAAQAAAAJgAAAAgAAAD/////AAAAAA=="/>
              </a:ext>
            </a:extLst>
          </p:cNvGrpSpPr>
          <p:nvPr/>
        </p:nvGrpSpPr>
        <p:grpSpPr>
          <a:xfrm rot="10800000">
            <a:off x="-241300" y="4357370"/>
            <a:ext cx="3766185" cy="2677160"/>
            <a:chOff x="-241300" y="4357370"/>
            <a:chExt cx="3766185" cy="2677160"/>
          </a:xfrm>
        </p:grpSpPr>
        <p:sp>
          <p:nvSpPr>
            <p:cNvPr id="106" name="椭圆9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n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VxQAAD8mAACoFAAAjSYAAAAAAAAmAAAACAAAAP//////////"/>
                </a:ext>
              </a:extLst>
            </p:cNvSpPr>
            <p:nvPr/>
          </p:nvSpPr>
          <p:spPr>
            <a:xfrm>
              <a:off x="3306445" y="6217285"/>
              <a:ext cx="51435" cy="49530"/>
            </a:xfrm>
            <a:prstGeom prst="ellipse">
              <a:avLst/>
            </a:pr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05" name="Freeform 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UyN0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XRMAAMseAAAOFAAAmh8AAAAAAAAmAAAACAAAAP//////////"/>
                </a:ext>
              </a:extLst>
            </p:cNvSpPr>
            <p:nvPr/>
          </p:nvSpPr>
          <p:spPr>
            <a:xfrm>
              <a:off x="3147695" y="5005705"/>
              <a:ext cx="112395" cy="131445"/>
            </a:xfrm>
            <a:custGeom>
              <a:avLst/>
              <a:gdLst/>
              <a:ahLst/>
              <a:cxnLst/>
              <a:rect l="0" t="0" r="112395" b="131445"/>
              <a:pathLst>
                <a:path w="112395" h="131445">
                  <a:moveTo>
                    <a:pt x="112395" y="65722"/>
                  </a:moveTo>
                  <a:lnTo>
                    <a:pt x="56197" y="98120"/>
                  </a:lnTo>
                  <a:lnTo>
                    <a:pt x="0" y="131445"/>
                  </a:lnTo>
                  <a:lnTo>
                    <a:pt x="0" y="65722"/>
                  </a:lnTo>
                  <a:lnTo>
                    <a:pt x="0" y="0"/>
                  </a:lnTo>
                  <a:lnTo>
                    <a:pt x="56197" y="32397"/>
                  </a:lnTo>
                  <a:lnTo>
                    <a:pt x="112395" y="6572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04" name="椭圆1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EhAAADwbAABiEAAAjhsAAAAAAAAmAAAACAAAAP//////////"/>
                </a:ext>
              </a:extLst>
            </p:cNvSpPr>
            <p:nvPr/>
          </p:nvSpPr>
          <p:spPr>
            <a:xfrm>
              <a:off x="2612390" y="4427220"/>
              <a:ext cx="50800" cy="52070"/>
            </a:xfrm>
            <a:prstGeom prst="ellipse">
              <a:avLst/>
            </a:pr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03" name="Freeform 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E6cG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zAQAADUdAAAsBgAAkB4AAAAAAAAmAAAACAAAAP//////////"/>
                </a:ext>
              </a:extLst>
            </p:cNvSpPr>
            <p:nvPr/>
          </p:nvSpPr>
          <p:spPr>
            <a:xfrm>
              <a:off x="779780" y="4747895"/>
              <a:ext cx="223520" cy="220345"/>
            </a:xfrm>
            <a:custGeom>
              <a:avLst/>
              <a:gdLst/>
              <a:ahLst/>
              <a:cxnLst/>
              <a:rect l="0" t="0" r="223520" b="220345"/>
              <a:pathLst>
                <a:path w="223520" h="220345">
                  <a:moveTo>
                    <a:pt x="110978" y="220345"/>
                  </a:moveTo>
                  <a:cubicBezTo>
                    <a:pt x="173502" y="220345"/>
                    <a:pt x="223520" y="170337"/>
                    <a:pt x="223520" y="109391"/>
                  </a:cubicBezTo>
                  <a:cubicBezTo>
                    <a:pt x="223520" y="50007"/>
                    <a:pt x="173502" y="0"/>
                    <a:pt x="110978" y="0"/>
                  </a:cubicBezTo>
                  <a:cubicBezTo>
                    <a:pt x="50018" y="0"/>
                    <a:pt x="0" y="50007"/>
                    <a:pt x="0" y="109391"/>
                  </a:cubicBezTo>
                  <a:cubicBezTo>
                    <a:pt x="0" y="170337"/>
                    <a:pt x="50018" y="220345"/>
                    <a:pt x="110978" y="220345"/>
                  </a:cubicBezTo>
                  <a:close/>
                  <a:moveTo>
                    <a:pt x="110978" y="6250"/>
                  </a:moveTo>
                  <a:cubicBezTo>
                    <a:pt x="168812" y="6250"/>
                    <a:pt x="217268" y="53131"/>
                    <a:pt x="217268" y="109391"/>
                  </a:cubicBezTo>
                  <a:cubicBezTo>
                    <a:pt x="217268" y="167212"/>
                    <a:pt x="168812" y="214094"/>
                    <a:pt x="110978" y="214094"/>
                  </a:cubicBezTo>
                  <a:cubicBezTo>
                    <a:pt x="53145" y="214094"/>
                    <a:pt x="6252" y="167212"/>
                    <a:pt x="6252" y="109391"/>
                  </a:cubicBezTo>
                  <a:cubicBezTo>
                    <a:pt x="6252" y="53131"/>
                    <a:pt x="53145" y="6250"/>
                    <a:pt x="110978" y="6250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02" name="曲线3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FtZT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oBEAAFEjAACzEgAAYSQAAAAAAAAmAAAACAAAAP//////////"/>
                </a:ext>
              </a:extLst>
            </p:cNvSpPr>
            <p:nvPr/>
          </p:nvSpPr>
          <p:spPr>
            <a:xfrm>
              <a:off x="2865120" y="5741035"/>
              <a:ext cx="174625" cy="172720"/>
            </a:xfrm>
            <a:custGeom>
              <a:avLst/>
              <a:gdLst/>
              <a:ahLst/>
              <a:cxnLst/>
              <a:rect l="0" t="0" r="174625" b="172720"/>
              <a:pathLst>
                <a:path w="174625" h="172720">
                  <a:moveTo>
                    <a:pt x="174625" y="87138"/>
                  </a:moveTo>
                  <a:cubicBezTo>
                    <a:pt x="174625" y="38901"/>
                    <a:pt x="135646" y="0"/>
                    <a:pt x="87312" y="0"/>
                  </a:cubicBezTo>
                  <a:cubicBezTo>
                    <a:pt x="38978" y="0"/>
                    <a:pt x="0" y="38901"/>
                    <a:pt x="0" y="87138"/>
                  </a:cubicBezTo>
                  <a:cubicBezTo>
                    <a:pt x="0" y="133819"/>
                    <a:pt x="38978" y="172720"/>
                    <a:pt x="87312" y="172720"/>
                  </a:cubicBezTo>
                  <a:cubicBezTo>
                    <a:pt x="135646" y="172720"/>
                    <a:pt x="174625" y="133819"/>
                    <a:pt x="174625" y="87138"/>
                  </a:cubicBezTo>
                  <a:close/>
                  <a:moveTo>
                    <a:pt x="17150" y="87138"/>
                  </a:moveTo>
                  <a:cubicBezTo>
                    <a:pt x="17150" y="48237"/>
                    <a:pt x="48332" y="17116"/>
                    <a:pt x="87312" y="17116"/>
                  </a:cubicBezTo>
                  <a:cubicBezTo>
                    <a:pt x="126291" y="17116"/>
                    <a:pt x="159033" y="48237"/>
                    <a:pt x="159033" y="87138"/>
                  </a:cubicBezTo>
                  <a:cubicBezTo>
                    <a:pt x="159033" y="124483"/>
                    <a:pt x="126291" y="157160"/>
                    <a:pt x="87312" y="157160"/>
                  </a:cubicBezTo>
                  <a:cubicBezTo>
                    <a:pt x="48332" y="157160"/>
                    <a:pt x="17150" y="124483"/>
                    <a:pt x="17150" y="87138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01" name="椭圆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cwMAAHMeAADtAwAA7R4AAAAAAAAmAAAACAAAAP//////////"/>
                </a:ext>
              </a:extLst>
            </p:cNvSpPr>
            <p:nvPr/>
          </p:nvSpPr>
          <p:spPr>
            <a:xfrm>
              <a:off x="560705" y="4949825"/>
              <a:ext cx="77470" cy="77470"/>
            </a:xfrm>
            <a:prstGeom prst="ellipse">
              <a:avLst/>
            </a:pr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00" name="Freeform 1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hP7//84aAACFFAAATikAAAAAAAAmAAAACAAAAP//////////"/>
                </a:ext>
              </a:extLst>
            </p:cNvSpPr>
            <p:nvPr/>
          </p:nvSpPr>
          <p:spPr>
            <a:xfrm>
              <a:off x="-241300" y="4357370"/>
              <a:ext cx="3576955" cy="2357120"/>
            </a:xfrm>
            <a:custGeom>
              <a:avLst/>
              <a:gdLst/>
              <a:ahLst/>
              <a:cxnLst/>
              <a:rect l="0" t="0" r="3576955" b="2357120"/>
              <a:pathLst>
                <a:path w="3576955" h="2357120">
                  <a:moveTo>
                    <a:pt x="38998" y="398057"/>
                  </a:moveTo>
                  <a:cubicBezTo>
                    <a:pt x="60837" y="398057"/>
                    <a:pt x="77997" y="380886"/>
                    <a:pt x="77997" y="360593"/>
                  </a:cubicBezTo>
                  <a:cubicBezTo>
                    <a:pt x="77997" y="357471"/>
                    <a:pt x="77997" y="354349"/>
                    <a:pt x="77997" y="352787"/>
                  </a:cubicBezTo>
                  <a:cubicBezTo>
                    <a:pt x="662976" y="352787"/>
                    <a:pt x="662976" y="352787"/>
                    <a:pt x="662976" y="352787"/>
                  </a:cubicBezTo>
                  <a:cubicBezTo>
                    <a:pt x="783091" y="491717"/>
                    <a:pt x="783091" y="491717"/>
                    <a:pt x="783091" y="491717"/>
                  </a:cubicBezTo>
                  <a:cubicBezTo>
                    <a:pt x="561580" y="491717"/>
                    <a:pt x="561580" y="491717"/>
                    <a:pt x="561580" y="491717"/>
                  </a:cubicBezTo>
                  <a:cubicBezTo>
                    <a:pt x="558459" y="482351"/>
                    <a:pt x="547540" y="474546"/>
                    <a:pt x="536621" y="474546"/>
                  </a:cubicBezTo>
                  <a:cubicBezTo>
                    <a:pt x="522581" y="474546"/>
                    <a:pt x="510102" y="485473"/>
                    <a:pt x="510102" y="499522"/>
                  </a:cubicBezTo>
                  <a:cubicBezTo>
                    <a:pt x="510102" y="513571"/>
                    <a:pt x="522581" y="526059"/>
                    <a:pt x="536621" y="526059"/>
                  </a:cubicBezTo>
                  <a:cubicBezTo>
                    <a:pt x="547540" y="526059"/>
                    <a:pt x="558459" y="518254"/>
                    <a:pt x="561580" y="508888"/>
                  </a:cubicBezTo>
                  <a:cubicBezTo>
                    <a:pt x="968726" y="508888"/>
                    <a:pt x="968726" y="508888"/>
                    <a:pt x="968726" y="508888"/>
                  </a:cubicBezTo>
                  <a:cubicBezTo>
                    <a:pt x="973405" y="593183"/>
                    <a:pt x="1045163" y="661867"/>
                    <a:pt x="1132520" y="661867"/>
                  </a:cubicBezTo>
                  <a:cubicBezTo>
                    <a:pt x="1219877" y="661867"/>
                    <a:pt x="1293194" y="593183"/>
                    <a:pt x="1296314" y="508888"/>
                  </a:cubicBezTo>
                  <a:cubicBezTo>
                    <a:pt x="1472588" y="508888"/>
                    <a:pt x="1472588" y="508888"/>
                    <a:pt x="1472588" y="508888"/>
                  </a:cubicBezTo>
                  <a:cubicBezTo>
                    <a:pt x="1680061" y="713380"/>
                    <a:pt x="1680061" y="713380"/>
                    <a:pt x="1680061" y="713380"/>
                  </a:cubicBezTo>
                  <a:cubicBezTo>
                    <a:pt x="2045088" y="713380"/>
                    <a:pt x="2045088" y="713380"/>
                    <a:pt x="2045088" y="713380"/>
                  </a:cubicBezTo>
                  <a:cubicBezTo>
                    <a:pt x="2049768" y="730551"/>
                    <a:pt x="2065367" y="744600"/>
                    <a:pt x="2084087" y="744600"/>
                  </a:cubicBezTo>
                  <a:cubicBezTo>
                    <a:pt x="2102806" y="744600"/>
                    <a:pt x="2118405" y="730551"/>
                    <a:pt x="2121525" y="713380"/>
                  </a:cubicBezTo>
                  <a:cubicBezTo>
                    <a:pt x="2289999" y="713380"/>
                    <a:pt x="2289999" y="713380"/>
                    <a:pt x="2289999" y="713380"/>
                  </a:cubicBezTo>
                  <a:cubicBezTo>
                    <a:pt x="2143365" y="858554"/>
                    <a:pt x="2143365" y="858554"/>
                    <a:pt x="2143365" y="858554"/>
                  </a:cubicBezTo>
                  <a:cubicBezTo>
                    <a:pt x="1690980" y="858554"/>
                    <a:pt x="1690980" y="858554"/>
                    <a:pt x="1690980" y="858554"/>
                  </a:cubicBezTo>
                  <a:cubicBezTo>
                    <a:pt x="1687861" y="847627"/>
                    <a:pt x="1676941" y="841383"/>
                    <a:pt x="1666021" y="841383"/>
                  </a:cubicBezTo>
                  <a:cubicBezTo>
                    <a:pt x="1651982" y="841383"/>
                    <a:pt x="1639502" y="852310"/>
                    <a:pt x="1639502" y="866359"/>
                  </a:cubicBezTo>
                  <a:cubicBezTo>
                    <a:pt x="1639502" y="880408"/>
                    <a:pt x="1651982" y="891335"/>
                    <a:pt x="1666021" y="891335"/>
                  </a:cubicBezTo>
                  <a:cubicBezTo>
                    <a:pt x="1676941" y="891335"/>
                    <a:pt x="1687861" y="885091"/>
                    <a:pt x="1690980" y="874164"/>
                  </a:cubicBezTo>
                  <a:cubicBezTo>
                    <a:pt x="2149604" y="874164"/>
                    <a:pt x="2149604" y="874164"/>
                    <a:pt x="2149604" y="874164"/>
                  </a:cubicBezTo>
                  <a:cubicBezTo>
                    <a:pt x="2313399" y="713380"/>
                    <a:pt x="2313399" y="713380"/>
                    <a:pt x="2313399" y="713380"/>
                  </a:cubicBezTo>
                  <a:cubicBezTo>
                    <a:pt x="2450674" y="713380"/>
                    <a:pt x="2450674" y="713380"/>
                    <a:pt x="2450674" y="713380"/>
                  </a:cubicBezTo>
                  <a:cubicBezTo>
                    <a:pt x="2452234" y="797674"/>
                    <a:pt x="2478753" y="875725"/>
                    <a:pt x="2522431" y="941287"/>
                  </a:cubicBezTo>
                  <a:cubicBezTo>
                    <a:pt x="2522431" y="941287"/>
                    <a:pt x="2522431" y="941287"/>
                    <a:pt x="2522431" y="941287"/>
                  </a:cubicBezTo>
                  <a:cubicBezTo>
                    <a:pt x="2366437" y="1094266"/>
                    <a:pt x="2366437" y="1094266"/>
                    <a:pt x="2366437" y="1094266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176123" y="989678"/>
                    <a:pt x="2176123" y="989678"/>
                    <a:pt x="2176123" y="989678"/>
                  </a:cubicBezTo>
                  <a:cubicBezTo>
                    <a:pt x="1970211" y="1106754"/>
                    <a:pt x="1970211" y="1106754"/>
                    <a:pt x="1970211" y="1106754"/>
                  </a:cubicBezTo>
                  <a:cubicBezTo>
                    <a:pt x="1970211" y="1340905"/>
                    <a:pt x="1970211" y="1340905"/>
                    <a:pt x="1970211" y="1340905"/>
                  </a:cubicBezTo>
                  <a:cubicBezTo>
                    <a:pt x="2176123" y="1457980"/>
                    <a:pt x="2176123" y="1457980"/>
                    <a:pt x="2176123" y="1457980"/>
                  </a:cubicBezTo>
                  <a:cubicBezTo>
                    <a:pt x="2380476" y="1340905"/>
                    <a:pt x="2380476" y="1340905"/>
                    <a:pt x="2380476" y="1340905"/>
                  </a:cubicBezTo>
                  <a:cubicBezTo>
                    <a:pt x="2380476" y="1106754"/>
                    <a:pt x="2380476" y="1106754"/>
                    <a:pt x="2380476" y="1106754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531791" y="953775"/>
                    <a:pt x="2531791" y="953775"/>
                    <a:pt x="2531791" y="953775"/>
                  </a:cubicBezTo>
                  <a:cubicBezTo>
                    <a:pt x="2608228" y="1056801"/>
                    <a:pt x="2731464" y="1125486"/>
                    <a:pt x="2870299" y="1128608"/>
                  </a:cubicBezTo>
                  <a:cubicBezTo>
                    <a:pt x="2870299" y="1205097"/>
                    <a:pt x="2870299" y="1205097"/>
                    <a:pt x="2870299" y="1205097"/>
                  </a:cubicBezTo>
                  <a:cubicBezTo>
                    <a:pt x="2737704" y="1281586"/>
                    <a:pt x="2737704" y="1281586"/>
                    <a:pt x="2737704" y="1281586"/>
                  </a:cubicBezTo>
                  <a:cubicBezTo>
                    <a:pt x="2737704" y="1339344"/>
                    <a:pt x="2737704" y="1339344"/>
                    <a:pt x="2737704" y="1339344"/>
                  </a:cubicBezTo>
                  <a:cubicBezTo>
                    <a:pt x="2620708" y="1454858"/>
                    <a:pt x="2620708" y="1454858"/>
                    <a:pt x="2620708" y="1454858"/>
                  </a:cubicBezTo>
                  <a:cubicBezTo>
                    <a:pt x="2620708" y="1259732"/>
                    <a:pt x="2620708" y="1259732"/>
                    <a:pt x="2620708" y="1259732"/>
                  </a:cubicBezTo>
                  <a:cubicBezTo>
                    <a:pt x="2669066" y="1211341"/>
                    <a:pt x="2669066" y="1211341"/>
                    <a:pt x="2669066" y="1211341"/>
                  </a:cubicBezTo>
                  <a:cubicBezTo>
                    <a:pt x="2656587" y="1200414"/>
                    <a:pt x="2656587" y="1200414"/>
                    <a:pt x="2656587" y="1200414"/>
                  </a:cubicBezTo>
                  <a:cubicBezTo>
                    <a:pt x="2603549" y="1253488"/>
                    <a:pt x="2603549" y="1253488"/>
                    <a:pt x="2603549" y="1253488"/>
                  </a:cubicBezTo>
                  <a:cubicBezTo>
                    <a:pt x="2603549" y="1472029"/>
                    <a:pt x="2603549" y="1472029"/>
                    <a:pt x="2603549" y="1472029"/>
                  </a:cubicBezTo>
                  <a:cubicBezTo>
                    <a:pt x="2489672" y="1584422"/>
                    <a:pt x="2489672" y="1584422"/>
                    <a:pt x="2489672" y="1584422"/>
                  </a:cubicBezTo>
                  <a:cubicBezTo>
                    <a:pt x="2489672" y="1866964"/>
                    <a:pt x="2489672" y="1866964"/>
                    <a:pt x="2489672" y="1866964"/>
                  </a:cubicBezTo>
                  <a:cubicBezTo>
                    <a:pt x="2394516" y="1962185"/>
                    <a:pt x="2394516" y="1962185"/>
                    <a:pt x="2394516" y="1962185"/>
                  </a:cubicBezTo>
                  <a:cubicBezTo>
                    <a:pt x="2391396" y="1960624"/>
                    <a:pt x="2386716" y="1959063"/>
                    <a:pt x="2382036" y="1959063"/>
                  </a:cubicBezTo>
                  <a:cubicBezTo>
                    <a:pt x="2367997" y="1959063"/>
                    <a:pt x="2357077" y="1969990"/>
                    <a:pt x="2357077" y="1984039"/>
                  </a:cubicBezTo>
                  <a:cubicBezTo>
                    <a:pt x="2357077" y="1998088"/>
                    <a:pt x="2367997" y="2010577"/>
                    <a:pt x="2382036" y="2010577"/>
                  </a:cubicBezTo>
                  <a:cubicBezTo>
                    <a:pt x="2397636" y="2010577"/>
                    <a:pt x="2408555" y="1998088"/>
                    <a:pt x="2408555" y="1984039"/>
                  </a:cubicBezTo>
                  <a:cubicBezTo>
                    <a:pt x="2408555" y="1980917"/>
                    <a:pt x="2406995" y="1976234"/>
                    <a:pt x="2405435" y="1973112"/>
                  </a:cubicBezTo>
                  <a:cubicBezTo>
                    <a:pt x="2506832" y="1873208"/>
                    <a:pt x="2506832" y="1873208"/>
                    <a:pt x="2506832" y="1873208"/>
                  </a:cubicBezTo>
                  <a:cubicBezTo>
                    <a:pt x="2506832" y="1590666"/>
                    <a:pt x="2506832" y="1590666"/>
                    <a:pt x="2506832" y="1590666"/>
                  </a:cubicBezTo>
                  <a:cubicBezTo>
                    <a:pt x="2737704" y="1362759"/>
                    <a:pt x="2737704" y="1362759"/>
                    <a:pt x="2737704" y="1362759"/>
                  </a:cubicBezTo>
                  <a:cubicBezTo>
                    <a:pt x="2737704" y="1433004"/>
                    <a:pt x="2737704" y="1433004"/>
                    <a:pt x="2737704" y="1433004"/>
                  </a:cubicBezTo>
                  <a:cubicBezTo>
                    <a:pt x="2550510" y="1618764"/>
                    <a:pt x="2550510" y="1618764"/>
                    <a:pt x="2550510" y="1618764"/>
                  </a:cubicBezTo>
                  <a:cubicBezTo>
                    <a:pt x="2550510" y="2077700"/>
                    <a:pt x="2550510" y="2077700"/>
                    <a:pt x="2550510" y="2077700"/>
                  </a:cubicBezTo>
                  <a:cubicBezTo>
                    <a:pt x="2566110" y="2077700"/>
                    <a:pt x="2566110" y="2077700"/>
                    <a:pt x="2566110" y="2077700"/>
                  </a:cubicBezTo>
                  <a:cubicBezTo>
                    <a:pt x="2566110" y="1625008"/>
                    <a:pt x="2566110" y="1625008"/>
                    <a:pt x="2566110" y="1625008"/>
                  </a:cubicBezTo>
                  <a:cubicBezTo>
                    <a:pt x="2747064" y="1447053"/>
                    <a:pt x="2747064" y="1447053"/>
                    <a:pt x="2747064" y="1447053"/>
                  </a:cubicBezTo>
                  <a:cubicBezTo>
                    <a:pt x="2870299" y="1517298"/>
                    <a:pt x="2870299" y="1517298"/>
                    <a:pt x="2870299" y="1517298"/>
                  </a:cubicBezTo>
                  <a:cubicBezTo>
                    <a:pt x="2870299" y="1681204"/>
                    <a:pt x="2870299" y="1681204"/>
                    <a:pt x="2870299" y="1681204"/>
                  </a:cubicBezTo>
                  <a:cubicBezTo>
                    <a:pt x="3055933" y="1863842"/>
                    <a:pt x="3055933" y="1863842"/>
                    <a:pt x="3055933" y="1863842"/>
                  </a:cubicBezTo>
                  <a:cubicBezTo>
                    <a:pt x="3055933" y="2040236"/>
                    <a:pt x="3055933" y="2040236"/>
                    <a:pt x="3055933" y="2040236"/>
                  </a:cubicBezTo>
                  <a:cubicBezTo>
                    <a:pt x="3038773" y="2043358"/>
                    <a:pt x="3024734" y="2058968"/>
                    <a:pt x="3024734" y="2077700"/>
                  </a:cubicBezTo>
                  <a:cubicBezTo>
                    <a:pt x="3024734" y="2096432"/>
                    <a:pt x="3038773" y="2112042"/>
                    <a:pt x="3055933" y="2115164"/>
                  </a:cubicBezTo>
                  <a:cubicBezTo>
                    <a:pt x="3055933" y="2308729"/>
                    <a:pt x="3055933" y="2308729"/>
                    <a:pt x="3055933" y="2308729"/>
                  </a:cubicBezTo>
                  <a:cubicBezTo>
                    <a:pt x="3046573" y="2311851"/>
                    <a:pt x="3038773" y="2321217"/>
                    <a:pt x="3038773" y="2332144"/>
                  </a:cubicBezTo>
                  <a:cubicBezTo>
                    <a:pt x="3038773" y="2346193"/>
                    <a:pt x="3049693" y="2357120"/>
                    <a:pt x="3063732" y="2357120"/>
                  </a:cubicBezTo>
                  <a:cubicBezTo>
                    <a:pt x="3079332" y="2357120"/>
                    <a:pt x="3090252" y="2346193"/>
                    <a:pt x="3090252" y="2332144"/>
                  </a:cubicBezTo>
                  <a:cubicBezTo>
                    <a:pt x="3090252" y="2321217"/>
                    <a:pt x="3082452" y="2311851"/>
                    <a:pt x="3071532" y="2308729"/>
                  </a:cubicBezTo>
                  <a:cubicBezTo>
                    <a:pt x="3071532" y="2115164"/>
                    <a:pt x="3071532" y="2115164"/>
                    <a:pt x="3071532" y="2115164"/>
                  </a:cubicBezTo>
                  <a:cubicBezTo>
                    <a:pt x="3090252" y="2112042"/>
                    <a:pt x="3102731" y="2096432"/>
                    <a:pt x="3102731" y="2077700"/>
                  </a:cubicBezTo>
                  <a:cubicBezTo>
                    <a:pt x="3102731" y="2058968"/>
                    <a:pt x="3090252" y="2043358"/>
                    <a:pt x="3071532" y="2040236"/>
                  </a:cubicBezTo>
                  <a:cubicBezTo>
                    <a:pt x="3071532" y="1857598"/>
                    <a:pt x="3071532" y="1857598"/>
                    <a:pt x="3071532" y="1857598"/>
                  </a:cubicBezTo>
                  <a:cubicBezTo>
                    <a:pt x="2885899" y="1674960"/>
                    <a:pt x="2885899" y="1674960"/>
                    <a:pt x="2885899" y="1674960"/>
                  </a:cubicBezTo>
                  <a:cubicBezTo>
                    <a:pt x="2885899" y="1517298"/>
                    <a:pt x="2885899" y="1517298"/>
                    <a:pt x="2885899" y="1517298"/>
                  </a:cubicBezTo>
                  <a:cubicBezTo>
                    <a:pt x="3020054" y="1440809"/>
                    <a:pt x="3020054" y="1440809"/>
                    <a:pt x="3020054" y="1440809"/>
                  </a:cubicBezTo>
                  <a:cubicBezTo>
                    <a:pt x="3020054" y="1281586"/>
                    <a:pt x="3020054" y="1281586"/>
                    <a:pt x="3020054" y="1281586"/>
                  </a:cubicBezTo>
                  <a:cubicBezTo>
                    <a:pt x="2931137" y="1230073"/>
                    <a:pt x="2931137" y="1230073"/>
                    <a:pt x="2931137" y="1230073"/>
                  </a:cubicBezTo>
                  <a:cubicBezTo>
                    <a:pt x="2931137" y="1069290"/>
                    <a:pt x="2931137" y="1069290"/>
                    <a:pt x="2931137" y="1069290"/>
                  </a:cubicBezTo>
                  <a:cubicBezTo>
                    <a:pt x="3007574" y="1058362"/>
                    <a:pt x="3077772" y="1024020"/>
                    <a:pt x="3130810" y="974068"/>
                  </a:cubicBezTo>
                  <a:cubicBezTo>
                    <a:pt x="3199448" y="1041191"/>
                    <a:pt x="3199448" y="1041191"/>
                    <a:pt x="3199448" y="1041191"/>
                  </a:cubicBezTo>
                  <a:cubicBezTo>
                    <a:pt x="3489598" y="1041191"/>
                    <a:pt x="3489598" y="1041191"/>
                    <a:pt x="3489598" y="1041191"/>
                  </a:cubicBezTo>
                  <a:cubicBezTo>
                    <a:pt x="3491157" y="1053679"/>
                    <a:pt x="3502077" y="1061485"/>
                    <a:pt x="3514557" y="1061485"/>
                  </a:cubicBezTo>
                  <a:cubicBezTo>
                    <a:pt x="3528596" y="1061485"/>
                    <a:pt x="3539516" y="1050557"/>
                    <a:pt x="3539516" y="1036508"/>
                  </a:cubicBezTo>
                  <a:cubicBezTo>
                    <a:pt x="3539516" y="1022459"/>
                    <a:pt x="3528596" y="1009971"/>
                    <a:pt x="3514557" y="1009971"/>
                  </a:cubicBezTo>
                  <a:cubicBezTo>
                    <a:pt x="3503637" y="1009971"/>
                    <a:pt x="3494277" y="1016215"/>
                    <a:pt x="3489598" y="1025581"/>
                  </a:cubicBezTo>
                  <a:cubicBezTo>
                    <a:pt x="3207247" y="1025581"/>
                    <a:pt x="3207247" y="1025581"/>
                    <a:pt x="3207247" y="1025581"/>
                  </a:cubicBezTo>
                  <a:cubicBezTo>
                    <a:pt x="3143290" y="963141"/>
                    <a:pt x="3143290" y="963141"/>
                    <a:pt x="3143290" y="963141"/>
                  </a:cubicBezTo>
                  <a:cubicBezTo>
                    <a:pt x="3208807" y="896018"/>
                    <a:pt x="3250926" y="805479"/>
                    <a:pt x="3250926" y="705575"/>
                  </a:cubicBezTo>
                  <a:cubicBezTo>
                    <a:pt x="3250926" y="605671"/>
                    <a:pt x="3208807" y="513571"/>
                    <a:pt x="3143290" y="448009"/>
                  </a:cubicBezTo>
                  <a:cubicBezTo>
                    <a:pt x="3171369" y="419911"/>
                    <a:pt x="3171369" y="419911"/>
                    <a:pt x="3171369" y="419911"/>
                  </a:cubicBezTo>
                  <a:cubicBezTo>
                    <a:pt x="3244686" y="493278"/>
                    <a:pt x="3291484" y="593183"/>
                    <a:pt x="3291484" y="705575"/>
                  </a:cubicBezTo>
                  <a:cubicBezTo>
                    <a:pt x="3307084" y="705575"/>
                    <a:pt x="3307084" y="705575"/>
                    <a:pt x="3307084" y="705575"/>
                  </a:cubicBezTo>
                  <a:cubicBezTo>
                    <a:pt x="3307084" y="590061"/>
                    <a:pt x="3258726" y="483912"/>
                    <a:pt x="3182288" y="407423"/>
                  </a:cubicBezTo>
                  <a:cubicBezTo>
                    <a:pt x="3537956" y="56196"/>
                    <a:pt x="3537956" y="56196"/>
                    <a:pt x="3537956" y="56196"/>
                  </a:cubicBezTo>
                  <a:cubicBezTo>
                    <a:pt x="3542636" y="59318"/>
                    <a:pt x="3545756" y="59318"/>
                    <a:pt x="3550435" y="59318"/>
                  </a:cubicBezTo>
                  <a:cubicBezTo>
                    <a:pt x="3564475" y="59318"/>
                    <a:pt x="3576955" y="48391"/>
                    <a:pt x="3576955" y="34342"/>
                  </a:cubicBezTo>
                  <a:cubicBezTo>
                    <a:pt x="3576955" y="20293"/>
                    <a:pt x="3564475" y="9366"/>
                    <a:pt x="3550435" y="9366"/>
                  </a:cubicBezTo>
                  <a:cubicBezTo>
                    <a:pt x="3536396" y="9366"/>
                    <a:pt x="3523916" y="20293"/>
                    <a:pt x="3523916" y="34342"/>
                  </a:cubicBezTo>
                  <a:cubicBezTo>
                    <a:pt x="3523916" y="39025"/>
                    <a:pt x="3525476" y="42147"/>
                    <a:pt x="3527036" y="45269"/>
                  </a:cubicBezTo>
                  <a:cubicBezTo>
                    <a:pt x="3171369" y="396496"/>
                    <a:pt x="3171369" y="396496"/>
                    <a:pt x="3171369" y="396496"/>
                  </a:cubicBezTo>
                  <a:cubicBezTo>
                    <a:pt x="3094931" y="326250"/>
                    <a:pt x="2991975" y="282542"/>
                    <a:pt x="2878099" y="282542"/>
                  </a:cubicBezTo>
                  <a:cubicBezTo>
                    <a:pt x="2878099" y="298152"/>
                    <a:pt x="2878099" y="298152"/>
                    <a:pt x="2878099" y="298152"/>
                  </a:cubicBezTo>
                  <a:cubicBezTo>
                    <a:pt x="2987295" y="298152"/>
                    <a:pt x="3085572" y="340299"/>
                    <a:pt x="3160449" y="408984"/>
                  </a:cubicBezTo>
                  <a:cubicBezTo>
                    <a:pt x="3130810" y="437082"/>
                    <a:pt x="3130810" y="437082"/>
                    <a:pt x="3130810" y="437082"/>
                  </a:cubicBezTo>
                  <a:cubicBezTo>
                    <a:pt x="3065292" y="376203"/>
                    <a:pt x="2976375" y="338738"/>
                    <a:pt x="2878099" y="338738"/>
                  </a:cubicBezTo>
                  <a:cubicBezTo>
                    <a:pt x="2778262" y="338738"/>
                    <a:pt x="2687786" y="377764"/>
                    <a:pt x="2622268" y="440204"/>
                  </a:cubicBezTo>
                  <a:cubicBezTo>
                    <a:pt x="2489672" y="310640"/>
                    <a:pt x="2489672" y="310640"/>
                    <a:pt x="2489672" y="310640"/>
                  </a:cubicBezTo>
                  <a:cubicBezTo>
                    <a:pt x="2263480" y="310640"/>
                    <a:pt x="2263480" y="310640"/>
                    <a:pt x="2263480" y="310640"/>
                  </a:cubicBezTo>
                  <a:cubicBezTo>
                    <a:pt x="1982690" y="34342"/>
                    <a:pt x="1982690" y="34342"/>
                    <a:pt x="1982690" y="34342"/>
                  </a:cubicBezTo>
                  <a:cubicBezTo>
                    <a:pt x="1984250" y="31220"/>
                    <a:pt x="1984250" y="28098"/>
                    <a:pt x="1984250" y="24976"/>
                  </a:cubicBezTo>
                  <a:cubicBezTo>
                    <a:pt x="1984250" y="10927"/>
                    <a:pt x="1973331" y="0"/>
                    <a:pt x="1959291" y="0"/>
                  </a:cubicBezTo>
                  <a:cubicBezTo>
                    <a:pt x="1943692" y="0"/>
                    <a:pt x="1932772" y="10927"/>
                    <a:pt x="1932772" y="24976"/>
                  </a:cubicBezTo>
                  <a:cubicBezTo>
                    <a:pt x="1932772" y="39025"/>
                    <a:pt x="1943692" y="51513"/>
                    <a:pt x="1959291" y="51513"/>
                  </a:cubicBezTo>
                  <a:cubicBezTo>
                    <a:pt x="1963970" y="51513"/>
                    <a:pt x="1968650" y="49952"/>
                    <a:pt x="1973331" y="46830"/>
                  </a:cubicBezTo>
                  <a:cubicBezTo>
                    <a:pt x="2240081" y="310640"/>
                    <a:pt x="2240081" y="310640"/>
                    <a:pt x="2240081" y="310640"/>
                  </a:cubicBezTo>
                  <a:cubicBezTo>
                    <a:pt x="2174564" y="310640"/>
                    <a:pt x="2174564" y="310640"/>
                    <a:pt x="2174564" y="310640"/>
                  </a:cubicBezTo>
                  <a:cubicBezTo>
                    <a:pt x="1895332" y="34342"/>
                    <a:pt x="1895332" y="34342"/>
                    <a:pt x="1895332" y="34342"/>
                  </a:cubicBezTo>
                  <a:cubicBezTo>
                    <a:pt x="1896893" y="31220"/>
                    <a:pt x="1896893" y="28098"/>
                    <a:pt x="1896893" y="24976"/>
                  </a:cubicBezTo>
                  <a:cubicBezTo>
                    <a:pt x="1896893" y="10927"/>
                    <a:pt x="1885974" y="0"/>
                    <a:pt x="1871934" y="0"/>
                  </a:cubicBezTo>
                  <a:cubicBezTo>
                    <a:pt x="1856334" y="0"/>
                    <a:pt x="1845415" y="10927"/>
                    <a:pt x="1845415" y="24976"/>
                  </a:cubicBezTo>
                  <a:cubicBezTo>
                    <a:pt x="1845415" y="39025"/>
                    <a:pt x="1856334" y="51513"/>
                    <a:pt x="1871934" y="51513"/>
                  </a:cubicBezTo>
                  <a:cubicBezTo>
                    <a:pt x="1876614" y="51513"/>
                    <a:pt x="1881294" y="49952"/>
                    <a:pt x="1885974" y="46830"/>
                  </a:cubicBezTo>
                  <a:cubicBezTo>
                    <a:pt x="2152724" y="310640"/>
                    <a:pt x="2152724" y="310640"/>
                    <a:pt x="2152724" y="310640"/>
                  </a:cubicBezTo>
                  <a:cubicBezTo>
                    <a:pt x="1825136" y="310640"/>
                    <a:pt x="1825136" y="310640"/>
                    <a:pt x="1825136" y="310640"/>
                  </a:cubicBezTo>
                  <a:cubicBezTo>
                    <a:pt x="1822016" y="299713"/>
                    <a:pt x="1812656" y="291908"/>
                    <a:pt x="1800176" y="291908"/>
                  </a:cubicBezTo>
                  <a:cubicBezTo>
                    <a:pt x="1786137" y="291908"/>
                    <a:pt x="1775217" y="304396"/>
                    <a:pt x="1775217" y="318445"/>
                  </a:cubicBezTo>
                  <a:cubicBezTo>
                    <a:pt x="1775217" y="332494"/>
                    <a:pt x="1786137" y="343421"/>
                    <a:pt x="1800176" y="343421"/>
                  </a:cubicBezTo>
                  <a:cubicBezTo>
                    <a:pt x="1812656" y="343421"/>
                    <a:pt x="1822016" y="337177"/>
                    <a:pt x="1825136" y="326250"/>
                  </a:cubicBezTo>
                  <a:cubicBezTo>
                    <a:pt x="2168324" y="326250"/>
                    <a:pt x="2168324" y="326250"/>
                    <a:pt x="2168324" y="326250"/>
                  </a:cubicBezTo>
                  <a:cubicBezTo>
                    <a:pt x="2169884" y="327811"/>
                    <a:pt x="2169884" y="327811"/>
                    <a:pt x="2169884" y="327811"/>
                  </a:cubicBezTo>
                  <a:cubicBezTo>
                    <a:pt x="2171444" y="326250"/>
                    <a:pt x="2171444" y="326250"/>
                    <a:pt x="2171444" y="326250"/>
                  </a:cubicBezTo>
                  <a:cubicBezTo>
                    <a:pt x="2257241" y="326250"/>
                    <a:pt x="2257241" y="326250"/>
                    <a:pt x="2257241" y="326250"/>
                  </a:cubicBezTo>
                  <a:cubicBezTo>
                    <a:pt x="2257241" y="327811"/>
                    <a:pt x="2257241" y="327811"/>
                    <a:pt x="2257241" y="327811"/>
                  </a:cubicBezTo>
                  <a:cubicBezTo>
                    <a:pt x="2258801" y="326250"/>
                    <a:pt x="2258801" y="326250"/>
                    <a:pt x="2258801" y="326250"/>
                  </a:cubicBezTo>
                  <a:cubicBezTo>
                    <a:pt x="2483433" y="326250"/>
                    <a:pt x="2483433" y="326250"/>
                    <a:pt x="2483433" y="326250"/>
                  </a:cubicBezTo>
                  <a:cubicBezTo>
                    <a:pt x="2609788" y="451131"/>
                    <a:pt x="2609788" y="451131"/>
                    <a:pt x="2609788" y="451131"/>
                  </a:cubicBezTo>
                  <a:cubicBezTo>
                    <a:pt x="2545831" y="518254"/>
                    <a:pt x="2506832" y="607232"/>
                    <a:pt x="2506832" y="705575"/>
                  </a:cubicBezTo>
                  <a:cubicBezTo>
                    <a:pt x="2506832" y="905384"/>
                    <a:pt x="2669066" y="1067729"/>
                    <a:pt x="2870299" y="1072412"/>
                  </a:cubicBezTo>
                  <a:cubicBezTo>
                    <a:pt x="2870299" y="1111437"/>
                    <a:pt x="2870299" y="1111437"/>
                    <a:pt x="2870299" y="1111437"/>
                  </a:cubicBezTo>
                  <a:cubicBezTo>
                    <a:pt x="2647227" y="1108315"/>
                    <a:pt x="2466273" y="927238"/>
                    <a:pt x="2466273" y="705575"/>
                  </a:cubicBezTo>
                  <a:cubicBezTo>
                    <a:pt x="2466273" y="697770"/>
                    <a:pt x="2466273" y="697770"/>
                    <a:pt x="2466273" y="697770"/>
                  </a:cubicBezTo>
                  <a:cubicBezTo>
                    <a:pt x="2121525" y="697770"/>
                    <a:pt x="2121525" y="697770"/>
                    <a:pt x="2121525" y="697770"/>
                  </a:cubicBezTo>
                  <a:cubicBezTo>
                    <a:pt x="2118405" y="680599"/>
                    <a:pt x="2102806" y="666550"/>
                    <a:pt x="2084087" y="666550"/>
                  </a:cubicBezTo>
                  <a:cubicBezTo>
                    <a:pt x="2065367" y="666550"/>
                    <a:pt x="2049768" y="680599"/>
                    <a:pt x="2045088" y="697770"/>
                  </a:cubicBezTo>
                  <a:cubicBezTo>
                    <a:pt x="1686301" y="697770"/>
                    <a:pt x="1686301" y="697770"/>
                    <a:pt x="1686301" y="697770"/>
                  </a:cubicBezTo>
                  <a:cubicBezTo>
                    <a:pt x="1478828" y="491717"/>
                    <a:pt x="1478828" y="491717"/>
                    <a:pt x="1478828" y="491717"/>
                  </a:cubicBezTo>
                  <a:cubicBezTo>
                    <a:pt x="1296314" y="491717"/>
                    <a:pt x="1296314" y="491717"/>
                    <a:pt x="1296314" y="491717"/>
                  </a:cubicBezTo>
                  <a:cubicBezTo>
                    <a:pt x="1293194" y="405862"/>
                    <a:pt x="1219877" y="338738"/>
                    <a:pt x="1132520" y="338738"/>
                  </a:cubicBezTo>
                  <a:cubicBezTo>
                    <a:pt x="1045163" y="338738"/>
                    <a:pt x="973405" y="405862"/>
                    <a:pt x="968726" y="491717"/>
                  </a:cubicBezTo>
                  <a:cubicBezTo>
                    <a:pt x="803371" y="491717"/>
                    <a:pt x="803371" y="491717"/>
                    <a:pt x="803371" y="491717"/>
                  </a:cubicBezTo>
                  <a:cubicBezTo>
                    <a:pt x="670775" y="335616"/>
                    <a:pt x="670775" y="335616"/>
                    <a:pt x="670775" y="335616"/>
                  </a:cubicBezTo>
                  <a:cubicBezTo>
                    <a:pt x="70197" y="335616"/>
                    <a:pt x="70197" y="335616"/>
                    <a:pt x="70197" y="335616"/>
                  </a:cubicBezTo>
                  <a:cubicBezTo>
                    <a:pt x="62397" y="327811"/>
                    <a:pt x="51478" y="321567"/>
                    <a:pt x="38998" y="321567"/>
                  </a:cubicBezTo>
                  <a:cubicBezTo>
                    <a:pt x="17159" y="321567"/>
                    <a:pt x="0" y="338738"/>
                    <a:pt x="0" y="360593"/>
                  </a:cubicBezTo>
                  <a:cubicBezTo>
                    <a:pt x="0" y="380886"/>
                    <a:pt x="17159" y="398057"/>
                    <a:pt x="38998" y="398057"/>
                  </a:cubicBezTo>
                  <a:close/>
                  <a:moveTo>
                    <a:pt x="2364877" y="1331539"/>
                  </a:moveTo>
                  <a:cubicBezTo>
                    <a:pt x="2176123" y="1439248"/>
                    <a:pt x="2176123" y="1439248"/>
                    <a:pt x="2176123" y="1439248"/>
                  </a:cubicBezTo>
                  <a:cubicBezTo>
                    <a:pt x="1985810" y="1331539"/>
                    <a:pt x="1985810" y="1331539"/>
                    <a:pt x="1985810" y="1331539"/>
                  </a:cubicBezTo>
                  <a:cubicBezTo>
                    <a:pt x="1985810" y="1116120"/>
                    <a:pt x="1985810" y="1116120"/>
                    <a:pt x="1985810" y="1116120"/>
                  </a:cubicBezTo>
                  <a:cubicBezTo>
                    <a:pt x="2176123" y="1008410"/>
                    <a:pt x="2176123" y="1008410"/>
                    <a:pt x="2176123" y="1008410"/>
                  </a:cubicBezTo>
                  <a:cubicBezTo>
                    <a:pt x="2364877" y="1116120"/>
                    <a:pt x="2364877" y="1116120"/>
                    <a:pt x="2364877" y="1116120"/>
                  </a:cubicBezTo>
                  <a:lnTo>
                    <a:pt x="2364877" y="1331539"/>
                  </a:lnTo>
                  <a:close/>
                  <a:moveTo>
                    <a:pt x="3002895" y="1433004"/>
                  </a:moveTo>
                  <a:cubicBezTo>
                    <a:pt x="2878099" y="1503249"/>
                    <a:pt x="2878099" y="1503249"/>
                    <a:pt x="2878099" y="1503249"/>
                  </a:cubicBezTo>
                  <a:cubicBezTo>
                    <a:pt x="2753303" y="1433004"/>
                    <a:pt x="2753303" y="1433004"/>
                    <a:pt x="2753303" y="1433004"/>
                  </a:cubicBezTo>
                  <a:cubicBezTo>
                    <a:pt x="2753303" y="1289391"/>
                    <a:pt x="2753303" y="1289391"/>
                    <a:pt x="2753303" y="1289391"/>
                  </a:cubicBezTo>
                  <a:cubicBezTo>
                    <a:pt x="2878099" y="1219146"/>
                    <a:pt x="2878099" y="1219146"/>
                    <a:pt x="2878099" y="1219146"/>
                  </a:cubicBezTo>
                  <a:cubicBezTo>
                    <a:pt x="3002895" y="1289391"/>
                    <a:pt x="3002895" y="1289391"/>
                    <a:pt x="3002895" y="1289391"/>
                  </a:cubicBezTo>
                  <a:lnTo>
                    <a:pt x="3002895" y="1433004"/>
                  </a:lnTo>
                  <a:close/>
                  <a:moveTo>
                    <a:pt x="2915538" y="1222268"/>
                  </a:moveTo>
                  <a:cubicBezTo>
                    <a:pt x="2885899" y="1205097"/>
                    <a:pt x="2885899" y="1205097"/>
                    <a:pt x="2885899" y="1205097"/>
                  </a:cubicBezTo>
                  <a:cubicBezTo>
                    <a:pt x="2885899" y="1072412"/>
                    <a:pt x="2885899" y="1072412"/>
                    <a:pt x="2885899" y="1072412"/>
                  </a:cubicBezTo>
                  <a:cubicBezTo>
                    <a:pt x="2896818" y="1072412"/>
                    <a:pt x="2906178" y="1070851"/>
                    <a:pt x="2915538" y="1070851"/>
                  </a:cubicBezTo>
                  <a:lnTo>
                    <a:pt x="2915538" y="1222268"/>
                  </a:lnTo>
                  <a:close/>
                  <a:moveTo>
                    <a:pt x="2885899" y="702453"/>
                  </a:moveTo>
                  <a:cubicBezTo>
                    <a:pt x="2670626" y="488595"/>
                    <a:pt x="2670626" y="488595"/>
                    <a:pt x="2670626" y="488595"/>
                  </a:cubicBezTo>
                  <a:cubicBezTo>
                    <a:pt x="2725224" y="437082"/>
                    <a:pt x="2798542" y="405862"/>
                    <a:pt x="2878099" y="405862"/>
                  </a:cubicBezTo>
                  <a:cubicBezTo>
                    <a:pt x="3045013" y="405862"/>
                    <a:pt x="3180728" y="540108"/>
                    <a:pt x="3180728" y="705575"/>
                  </a:cubicBezTo>
                  <a:cubicBezTo>
                    <a:pt x="3180728" y="867920"/>
                    <a:pt x="3049693" y="999044"/>
                    <a:pt x="2885899" y="1003727"/>
                  </a:cubicBezTo>
                  <a:lnTo>
                    <a:pt x="2885899" y="702453"/>
                  </a:lnTo>
                  <a:close/>
                  <a:moveTo>
                    <a:pt x="2870299" y="708697"/>
                  </a:moveTo>
                  <a:cubicBezTo>
                    <a:pt x="2870299" y="1003727"/>
                    <a:pt x="2870299" y="1003727"/>
                    <a:pt x="2870299" y="1003727"/>
                  </a:cubicBezTo>
                  <a:cubicBezTo>
                    <a:pt x="2706505" y="999044"/>
                    <a:pt x="2575469" y="867920"/>
                    <a:pt x="2575469" y="705575"/>
                  </a:cubicBezTo>
                  <a:cubicBezTo>
                    <a:pt x="2575469" y="625964"/>
                    <a:pt x="2606668" y="554157"/>
                    <a:pt x="2658147" y="499522"/>
                  </a:cubicBezTo>
                  <a:lnTo>
                    <a:pt x="2870299" y="708697"/>
                  </a:lnTo>
                  <a:close/>
                  <a:moveTo>
                    <a:pt x="2878099" y="354349"/>
                  </a:moveTo>
                  <a:cubicBezTo>
                    <a:pt x="3074652" y="354349"/>
                    <a:pt x="3233766" y="512010"/>
                    <a:pt x="3233766" y="705575"/>
                  </a:cubicBezTo>
                  <a:cubicBezTo>
                    <a:pt x="3233766" y="896018"/>
                    <a:pt x="3079332" y="1052118"/>
                    <a:pt x="2885899" y="1056801"/>
                  </a:cubicBezTo>
                  <a:cubicBezTo>
                    <a:pt x="2885899" y="1009971"/>
                    <a:pt x="2885899" y="1009971"/>
                    <a:pt x="2885899" y="1009971"/>
                  </a:cubicBezTo>
                  <a:cubicBezTo>
                    <a:pt x="3052813" y="1006849"/>
                    <a:pt x="3186968" y="871042"/>
                    <a:pt x="3186968" y="705575"/>
                  </a:cubicBezTo>
                  <a:cubicBezTo>
                    <a:pt x="3186968" y="536986"/>
                    <a:pt x="3049693" y="399618"/>
                    <a:pt x="2878099" y="399618"/>
                  </a:cubicBezTo>
                  <a:cubicBezTo>
                    <a:pt x="2795422" y="399618"/>
                    <a:pt x="2720544" y="432399"/>
                    <a:pt x="2665946" y="483912"/>
                  </a:cubicBezTo>
                  <a:cubicBezTo>
                    <a:pt x="2633187" y="451131"/>
                    <a:pt x="2633187" y="451131"/>
                    <a:pt x="2633187" y="451131"/>
                  </a:cubicBezTo>
                  <a:cubicBezTo>
                    <a:pt x="2697145" y="391813"/>
                    <a:pt x="2782942" y="354349"/>
                    <a:pt x="2878099" y="354349"/>
                  </a:cubicBezTo>
                  <a:close/>
                  <a:moveTo>
                    <a:pt x="2522431" y="705575"/>
                  </a:moveTo>
                  <a:cubicBezTo>
                    <a:pt x="2522431" y="611915"/>
                    <a:pt x="2559870" y="526059"/>
                    <a:pt x="2622268" y="463619"/>
                  </a:cubicBezTo>
                  <a:cubicBezTo>
                    <a:pt x="2655027" y="494839"/>
                    <a:pt x="2655027" y="494839"/>
                    <a:pt x="2655027" y="494839"/>
                  </a:cubicBezTo>
                  <a:cubicBezTo>
                    <a:pt x="2601989" y="549474"/>
                    <a:pt x="2569230" y="624403"/>
                    <a:pt x="2569230" y="705575"/>
                  </a:cubicBezTo>
                  <a:cubicBezTo>
                    <a:pt x="2569230" y="871042"/>
                    <a:pt x="2703385" y="1006849"/>
                    <a:pt x="2870299" y="1009971"/>
                  </a:cubicBezTo>
                  <a:cubicBezTo>
                    <a:pt x="2870299" y="1056801"/>
                    <a:pt x="2870299" y="1056801"/>
                    <a:pt x="2870299" y="1056801"/>
                  </a:cubicBezTo>
                  <a:cubicBezTo>
                    <a:pt x="2678426" y="1052118"/>
                    <a:pt x="2522431" y="896018"/>
                    <a:pt x="2522431" y="705575"/>
                  </a:cubicBezTo>
                  <a:close/>
                  <a:moveTo>
                    <a:pt x="1132520" y="354349"/>
                  </a:moveTo>
                  <a:cubicBezTo>
                    <a:pt x="1215197" y="354349"/>
                    <a:pt x="1280715" y="419911"/>
                    <a:pt x="1280715" y="499522"/>
                  </a:cubicBezTo>
                  <a:cubicBezTo>
                    <a:pt x="1280715" y="580694"/>
                    <a:pt x="1215197" y="646257"/>
                    <a:pt x="1132520" y="646257"/>
                  </a:cubicBezTo>
                  <a:cubicBezTo>
                    <a:pt x="1051403" y="646257"/>
                    <a:pt x="984325" y="580694"/>
                    <a:pt x="984325" y="499522"/>
                  </a:cubicBezTo>
                  <a:cubicBezTo>
                    <a:pt x="984325" y="419911"/>
                    <a:pt x="1051403" y="354349"/>
                    <a:pt x="1132520" y="354349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9" name="椭圆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c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TA8AALklAADIDwAAMiYAAAAAAAAmAAAACAAAAP//////////"/>
                </a:ext>
              </a:extLst>
            </p:cNvSpPr>
            <p:nvPr/>
          </p:nvSpPr>
          <p:spPr>
            <a:xfrm>
              <a:off x="2486660" y="613219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8" name="Oval 1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s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TA8AAP8kAADIDwAAeCUAAAAAAAAmAAAACAAAAP//////////"/>
                </a:ext>
              </a:extLst>
            </p:cNvSpPr>
            <p:nvPr/>
          </p:nvSpPr>
          <p:spPr>
            <a:xfrm>
              <a:off x="2486660" y="601408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7" name="Oval 1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sH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3AkAAHkiAABXCgAA8yIAAAAAAAAmAAAACAAAAP//////////"/>
                </a:ext>
              </a:extLst>
            </p:cNvSpPr>
            <p:nvPr/>
          </p:nvSpPr>
          <p:spPr>
            <a:xfrm>
              <a:off x="1602740" y="5603875"/>
              <a:ext cx="78105" cy="77470"/>
            </a:xfrm>
            <a:prstGeom prst="ellipse">
              <a:avLst/>
            </a:pr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6" name="Oval 1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3AkAAMAhAABXCgAAOSIAAAAAAAAmAAAACAAAAP//////////"/>
                </a:ext>
              </a:extLst>
            </p:cNvSpPr>
            <p:nvPr/>
          </p:nvSpPr>
          <p:spPr>
            <a:xfrm>
              <a:off x="1602740" y="5486400"/>
              <a:ext cx="78105" cy="76835"/>
            </a:xfrm>
            <a:prstGeom prst="ellipse">
              <a:avLst/>
            </a:pr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5" name="椭圆6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ARIAALEjAABTEgAAASQAAAAAAAAmAAAACAAAAP//////////"/>
                </a:ext>
              </a:extLst>
            </p:cNvSpPr>
            <p:nvPr/>
          </p:nvSpPr>
          <p:spPr>
            <a:xfrm>
              <a:off x="2926715" y="5801995"/>
              <a:ext cx="52070" cy="50800"/>
            </a:xfrm>
            <a:prstGeom prst="ellipse">
              <a:avLst/>
            </a:pr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4" name="曲线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rw8AAN8aAADCEAAA7hsAAAAAAAAmAAAACAAAAP//////////"/>
                </a:ext>
              </a:extLst>
            </p:cNvSpPr>
            <p:nvPr/>
          </p:nvSpPr>
          <p:spPr>
            <a:xfrm>
              <a:off x="2549525" y="4368165"/>
              <a:ext cx="174625" cy="172085"/>
            </a:xfrm>
            <a:custGeom>
              <a:avLst/>
              <a:gdLst/>
              <a:ahLst/>
              <a:cxnLst/>
              <a:rect l="0" t="0" r="174625" b="172085"/>
              <a:pathLst>
                <a:path w="174625" h="172085">
                  <a:moveTo>
                    <a:pt x="87312" y="172085"/>
                  </a:moveTo>
                  <a:cubicBezTo>
                    <a:pt x="135646" y="172085"/>
                    <a:pt x="174625" y="132974"/>
                    <a:pt x="174625" y="86042"/>
                  </a:cubicBezTo>
                  <a:cubicBezTo>
                    <a:pt x="174625" y="37544"/>
                    <a:pt x="135646" y="0"/>
                    <a:pt x="87312" y="0"/>
                  </a:cubicBezTo>
                  <a:cubicBezTo>
                    <a:pt x="38978" y="0"/>
                    <a:pt x="0" y="37544"/>
                    <a:pt x="0" y="86042"/>
                  </a:cubicBezTo>
                  <a:cubicBezTo>
                    <a:pt x="0" y="132974"/>
                    <a:pt x="38978" y="172085"/>
                    <a:pt x="87312" y="172085"/>
                  </a:cubicBezTo>
                  <a:close/>
                  <a:moveTo>
                    <a:pt x="87312" y="15644"/>
                  </a:moveTo>
                  <a:cubicBezTo>
                    <a:pt x="126291" y="15644"/>
                    <a:pt x="159033" y="46932"/>
                    <a:pt x="159033" y="86042"/>
                  </a:cubicBezTo>
                  <a:cubicBezTo>
                    <a:pt x="159033" y="123588"/>
                    <a:pt x="126291" y="156440"/>
                    <a:pt x="87312" y="156440"/>
                  </a:cubicBezTo>
                  <a:cubicBezTo>
                    <a:pt x="48332" y="156440"/>
                    <a:pt x="17150" y="123588"/>
                    <a:pt x="17150" y="86042"/>
                  </a:cubicBezTo>
                  <a:cubicBezTo>
                    <a:pt x="17150" y="46932"/>
                    <a:pt x="48332" y="15644"/>
                    <a:pt x="87312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3" name="曲线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9xMAAN8lAAAIFQAA7SYAAAAAAAAmAAAACAAAAP//////////"/>
                </a:ext>
              </a:extLst>
            </p:cNvSpPr>
            <p:nvPr/>
          </p:nvSpPr>
          <p:spPr>
            <a:xfrm>
              <a:off x="3245485" y="6156325"/>
              <a:ext cx="173355" cy="171450"/>
            </a:xfrm>
            <a:custGeom>
              <a:avLst/>
              <a:gdLst/>
              <a:ahLst/>
              <a:cxnLst/>
              <a:rect l="0" t="0" r="173355" b="171450"/>
              <a:pathLst>
                <a:path w="173355" h="171450">
                  <a:moveTo>
                    <a:pt x="0" y="85725"/>
                  </a:moveTo>
                  <a:cubicBezTo>
                    <a:pt x="0" y="132484"/>
                    <a:pt x="39043" y="171450"/>
                    <a:pt x="87457" y="171450"/>
                  </a:cubicBezTo>
                  <a:cubicBezTo>
                    <a:pt x="134311" y="171450"/>
                    <a:pt x="173355" y="132484"/>
                    <a:pt x="173355" y="85725"/>
                  </a:cubicBezTo>
                  <a:cubicBezTo>
                    <a:pt x="173355" y="38966"/>
                    <a:pt x="134311" y="0"/>
                    <a:pt x="87457" y="0"/>
                  </a:cubicBezTo>
                  <a:cubicBezTo>
                    <a:pt x="39043" y="0"/>
                    <a:pt x="0" y="38966"/>
                    <a:pt x="0" y="85725"/>
                  </a:cubicBezTo>
                  <a:close/>
                  <a:moveTo>
                    <a:pt x="87457" y="15586"/>
                  </a:moveTo>
                  <a:cubicBezTo>
                    <a:pt x="126502" y="15586"/>
                    <a:pt x="157737" y="46759"/>
                    <a:pt x="157737" y="85725"/>
                  </a:cubicBezTo>
                  <a:cubicBezTo>
                    <a:pt x="157737" y="124691"/>
                    <a:pt x="126502" y="155864"/>
                    <a:pt x="87457" y="155864"/>
                  </a:cubicBezTo>
                  <a:cubicBezTo>
                    <a:pt x="46852" y="155864"/>
                    <a:pt x="15617" y="124691"/>
                    <a:pt x="15617" y="85725"/>
                  </a:cubicBezTo>
                  <a:cubicBezTo>
                    <a:pt x="15617" y="46759"/>
                    <a:pt x="46852" y="15586"/>
                    <a:pt x="87457" y="15586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2" name="曲线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jpEw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iQcAAEwbAACaCAAAWxwAAAAAAAAmAAAACAAAAP//////////"/>
                </a:ext>
              </a:extLst>
            </p:cNvSpPr>
            <p:nvPr/>
          </p:nvSpPr>
          <p:spPr>
            <a:xfrm>
              <a:off x="1224915" y="4437380"/>
              <a:ext cx="173355" cy="172085"/>
            </a:xfrm>
            <a:custGeom>
              <a:avLst/>
              <a:gdLst/>
              <a:ahLst/>
              <a:cxnLst/>
              <a:rect l="0" t="0" r="173355" b="172085"/>
              <a:pathLst>
                <a:path w="173355" h="172085">
                  <a:moveTo>
                    <a:pt x="85896" y="172085"/>
                  </a:moveTo>
                  <a:cubicBezTo>
                    <a:pt x="134311" y="172085"/>
                    <a:pt x="173355" y="132974"/>
                    <a:pt x="173355" y="86042"/>
                  </a:cubicBezTo>
                  <a:cubicBezTo>
                    <a:pt x="173355" y="39110"/>
                    <a:pt x="134311" y="0"/>
                    <a:pt x="85896" y="0"/>
                  </a:cubicBezTo>
                  <a:cubicBezTo>
                    <a:pt x="39043" y="0"/>
                    <a:pt x="0" y="39110"/>
                    <a:pt x="0" y="86042"/>
                  </a:cubicBezTo>
                  <a:cubicBezTo>
                    <a:pt x="0" y="132974"/>
                    <a:pt x="39043" y="172085"/>
                    <a:pt x="85896" y="172085"/>
                  </a:cubicBezTo>
                  <a:close/>
                  <a:moveTo>
                    <a:pt x="85896" y="15644"/>
                  </a:moveTo>
                  <a:cubicBezTo>
                    <a:pt x="126502" y="15644"/>
                    <a:pt x="157737" y="46932"/>
                    <a:pt x="157737" y="86042"/>
                  </a:cubicBezTo>
                  <a:cubicBezTo>
                    <a:pt x="157737" y="125152"/>
                    <a:pt x="126502" y="156440"/>
                    <a:pt x="85896" y="156440"/>
                  </a:cubicBezTo>
                  <a:cubicBezTo>
                    <a:pt x="46852" y="156440"/>
                    <a:pt x="15617" y="125152"/>
                    <a:pt x="15617" y="86042"/>
                  </a:cubicBezTo>
                  <a:cubicBezTo>
                    <a:pt x="15617" y="46932"/>
                    <a:pt x="46852" y="15644"/>
                    <a:pt x="85896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1" name="曲线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6QcAAKwbAAA6CAAA+xsAAAAAAAAmAAAACAAAAP//////////"/>
                </a:ext>
              </a:extLst>
            </p:cNvSpPr>
            <p:nvPr/>
          </p:nvSpPr>
          <p:spPr>
            <a:xfrm>
              <a:off x="1285875" y="4498340"/>
              <a:ext cx="51435" cy="50165"/>
            </a:xfrm>
            <a:custGeom>
              <a:avLst/>
              <a:gdLst/>
              <a:ahLst/>
              <a:cxnLst/>
              <a:rect l="0" t="0" r="51435" b="50165"/>
              <a:pathLst>
                <a:path w="51435" h="50165">
                  <a:moveTo>
                    <a:pt x="26495" y="50165"/>
                  </a:moveTo>
                  <a:cubicBezTo>
                    <a:pt x="40524" y="50165"/>
                    <a:pt x="51435" y="39191"/>
                    <a:pt x="51435" y="25082"/>
                  </a:cubicBezTo>
                  <a:cubicBezTo>
                    <a:pt x="51435" y="10972"/>
                    <a:pt x="40524" y="0"/>
                    <a:pt x="24938" y="0"/>
                  </a:cubicBezTo>
                  <a:cubicBezTo>
                    <a:pt x="10909" y="0"/>
                    <a:pt x="0" y="10972"/>
                    <a:pt x="0" y="25082"/>
                  </a:cubicBezTo>
                  <a:cubicBezTo>
                    <a:pt x="0" y="39191"/>
                    <a:pt x="10909" y="50165"/>
                    <a:pt x="26495" y="50165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90" name="Oval 2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ARIAAGEiAABTEgAAsyIAAAAAAAAmAAAACAAAAP//////////"/>
                </a:ext>
              </a:extLst>
            </p:cNvSpPr>
            <p:nvPr/>
          </p:nvSpPr>
          <p:spPr>
            <a:xfrm>
              <a:off x="2926715" y="5588635"/>
              <a:ext cx="52070" cy="52070"/>
            </a:xfrm>
            <a:prstGeom prst="ellipse">
              <a:avLst/>
            </a:pr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9" name="曲线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ZwcAAAYdAACaDQAAux4AAAAAAAAmAAAACAAAAP//////////"/>
                </a:ext>
              </a:extLst>
            </p:cNvSpPr>
            <p:nvPr/>
          </p:nvSpPr>
          <p:spPr>
            <a:xfrm>
              <a:off x="1203325" y="4718050"/>
              <a:ext cx="1007745" cy="277495"/>
            </a:xfrm>
            <a:custGeom>
              <a:avLst/>
              <a:gdLst/>
              <a:ahLst/>
              <a:cxnLst/>
              <a:rect l="0" t="0" r="1007745" b="277495"/>
              <a:pathLst>
                <a:path w="1007745" h="277495">
                  <a:moveTo>
                    <a:pt x="26519" y="51444"/>
                  </a:moveTo>
                  <a:cubicBezTo>
                    <a:pt x="31199" y="51444"/>
                    <a:pt x="34319" y="49886"/>
                    <a:pt x="37439" y="48327"/>
                  </a:cubicBezTo>
                  <a:cubicBezTo>
                    <a:pt x="271435" y="277495"/>
                    <a:pt x="271435" y="277495"/>
                    <a:pt x="271435" y="277495"/>
                  </a:cubicBezTo>
                  <a:cubicBezTo>
                    <a:pt x="1007745" y="277495"/>
                    <a:pt x="1007745" y="277495"/>
                    <a:pt x="1007745" y="277495"/>
                  </a:cubicBezTo>
                  <a:cubicBezTo>
                    <a:pt x="1007745" y="261905"/>
                    <a:pt x="1007745" y="261905"/>
                    <a:pt x="1007745" y="261905"/>
                  </a:cubicBezTo>
                  <a:cubicBezTo>
                    <a:pt x="705109" y="261905"/>
                    <a:pt x="705109" y="261905"/>
                    <a:pt x="705109" y="261905"/>
                  </a:cubicBezTo>
                  <a:cubicBezTo>
                    <a:pt x="570951" y="129393"/>
                    <a:pt x="570951" y="129393"/>
                    <a:pt x="570951" y="129393"/>
                  </a:cubicBezTo>
                  <a:cubicBezTo>
                    <a:pt x="330715" y="129393"/>
                    <a:pt x="330715" y="129393"/>
                    <a:pt x="330715" y="129393"/>
                  </a:cubicBezTo>
                  <a:cubicBezTo>
                    <a:pt x="330715" y="146542"/>
                    <a:pt x="330715" y="146542"/>
                    <a:pt x="330715" y="146542"/>
                  </a:cubicBezTo>
                  <a:cubicBezTo>
                    <a:pt x="564711" y="146542"/>
                    <a:pt x="564711" y="146542"/>
                    <a:pt x="564711" y="146542"/>
                  </a:cubicBezTo>
                  <a:cubicBezTo>
                    <a:pt x="681709" y="261905"/>
                    <a:pt x="681709" y="261905"/>
                    <a:pt x="681709" y="261905"/>
                  </a:cubicBezTo>
                  <a:cubicBezTo>
                    <a:pt x="277675" y="261905"/>
                    <a:pt x="277675" y="261905"/>
                    <a:pt x="277675" y="261905"/>
                  </a:cubicBezTo>
                  <a:cubicBezTo>
                    <a:pt x="49919" y="37415"/>
                    <a:pt x="49919" y="37415"/>
                    <a:pt x="49919" y="37415"/>
                  </a:cubicBezTo>
                  <a:cubicBezTo>
                    <a:pt x="51479" y="32738"/>
                    <a:pt x="51479" y="29620"/>
                    <a:pt x="51479" y="24943"/>
                  </a:cubicBezTo>
                  <a:cubicBezTo>
                    <a:pt x="51479" y="10912"/>
                    <a:pt x="40559" y="0"/>
                    <a:pt x="26519" y="0"/>
                  </a:cubicBezTo>
                  <a:cubicBezTo>
                    <a:pt x="12479" y="0"/>
                    <a:pt x="0" y="10912"/>
                    <a:pt x="0" y="24943"/>
                  </a:cubicBezTo>
                  <a:cubicBezTo>
                    <a:pt x="0" y="38974"/>
                    <a:pt x="12479" y="51444"/>
                    <a:pt x="26519" y="51444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8" name="曲线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BBMAAEcnAAA8FQAAeCkAAAAAAAAmAAAACAAAAP//////////"/>
                </a:ext>
              </a:extLst>
            </p:cNvSpPr>
            <p:nvPr/>
          </p:nvSpPr>
          <p:spPr>
            <a:xfrm>
              <a:off x="3091180" y="6384925"/>
              <a:ext cx="360680" cy="356235"/>
            </a:xfrm>
            <a:custGeom>
              <a:avLst/>
              <a:gdLst/>
              <a:ahLst/>
              <a:cxnLst/>
              <a:rect l="0" t="0" r="360680" b="356235"/>
              <a:pathLst>
                <a:path w="360680" h="356235">
                  <a:moveTo>
                    <a:pt x="334136" y="304674"/>
                  </a:moveTo>
                  <a:cubicBezTo>
                    <a:pt x="329452" y="304674"/>
                    <a:pt x="326330" y="306237"/>
                    <a:pt x="323207" y="307799"/>
                  </a:cubicBezTo>
                  <a:cubicBezTo>
                    <a:pt x="12491" y="0"/>
                    <a:pt x="12491" y="0"/>
                    <a:pt x="12491" y="0"/>
                  </a:cubicBezTo>
                  <a:cubicBezTo>
                    <a:pt x="0" y="10937"/>
                    <a:pt x="0" y="10937"/>
                    <a:pt x="0" y="10937"/>
                  </a:cubicBezTo>
                  <a:cubicBezTo>
                    <a:pt x="310716" y="317174"/>
                    <a:pt x="310716" y="317174"/>
                    <a:pt x="310716" y="317174"/>
                  </a:cubicBezTo>
                  <a:cubicBezTo>
                    <a:pt x="309154" y="321861"/>
                    <a:pt x="307593" y="326548"/>
                    <a:pt x="307593" y="329673"/>
                  </a:cubicBezTo>
                  <a:cubicBezTo>
                    <a:pt x="307593" y="343735"/>
                    <a:pt x="320084" y="356235"/>
                    <a:pt x="334136" y="356235"/>
                  </a:cubicBezTo>
                  <a:cubicBezTo>
                    <a:pt x="348189" y="356235"/>
                    <a:pt x="360680" y="343735"/>
                    <a:pt x="360680" y="329673"/>
                  </a:cubicBezTo>
                  <a:cubicBezTo>
                    <a:pt x="360680" y="315611"/>
                    <a:pt x="348189" y="304674"/>
                    <a:pt x="334136" y="304674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7" name="曲线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BlZm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2RAAAGwqAABpEQAA6SoAAAAAAAAmAAAACAAAAP//////////"/>
                </a:ext>
              </a:extLst>
            </p:cNvSpPr>
            <p:nvPr/>
          </p:nvSpPr>
          <p:spPr>
            <a:xfrm>
              <a:off x="2738755" y="689610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21244" y="40608"/>
                  </a:moveTo>
                  <a:lnTo>
                    <a:pt x="43411" y="79375"/>
                  </a:lnTo>
                  <a:lnTo>
                    <a:pt x="66502" y="40608"/>
                  </a:lnTo>
                  <a:lnTo>
                    <a:pt x="91440" y="2768"/>
                  </a:lnTo>
                  <a:lnTo>
                    <a:pt x="45258" y="922"/>
                  </a:lnTo>
                  <a:lnTo>
                    <a:pt x="0" y="0"/>
                  </a:lnTo>
                  <a:lnTo>
                    <a:pt x="21244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6" name="曲线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pzcF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rgIAAGkeAAArAwAA9x4AAAAAAAAmAAAACAAAAP//////////"/>
                </a:ext>
              </a:extLst>
            </p:cNvSpPr>
            <p:nvPr/>
          </p:nvSpPr>
          <p:spPr>
            <a:xfrm>
              <a:off x="435610" y="4943475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0" y="43245"/>
                  </a:move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lnTo>
                    <a:pt x="79375" y="0"/>
                  </a:lnTo>
                  <a:lnTo>
                    <a:pt x="38764" y="22082"/>
                  </a:lnTo>
                  <a:lnTo>
                    <a:pt x="0" y="4324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5" name="曲线1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I2Nz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lAoAALojAAATCwAASCQAAAAAAAAmAAAACAAAAP//////////"/>
                </a:ext>
              </a:extLst>
            </p:cNvSpPr>
            <p:nvPr/>
          </p:nvSpPr>
          <p:spPr>
            <a:xfrm>
              <a:off x="1719580" y="5807710"/>
              <a:ext cx="80645" cy="90170"/>
            </a:xfrm>
            <a:custGeom>
              <a:avLst/>
              <a:gdLst/>
              <a:ahLst/>
              <a:cxnLst/>
              <a:rect l="0" t="0" r="80645" b="90170"/>
              <a:pathLst>
                <a:path w="80645" h="90170">
                  <a:moveTo>
                    <a:pt x="0" y="44165"/>
                  </a:moveTo>
                  <a:lnTo>
                    <a:pt x="39406" y="67167"/>
                  </a:lnTo>
                  <a:lnTo>
                    <a:pt x="79728" y="90170"/>
                  </a:lnTo>
                  <a:lnTo>
                    <a:pt x="79728" y="45085"/>
                  </a:lnTo>
                  <a:lnTo>
                    <a:pt x="80645" y="0"/>
                  </a:lnTo>
                  <a:lnTo>
                    <a:pt x="40322" y="22082"/>
                  </a:lnTo>
                  <a:lnTo>
                    <a:pt x="0" y="4416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4" name="曲线1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c1MD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5BMAAGgjAABhFAAA+CMAAAAAAAAmAAAACAAAAP//////////"/>
                </a:ext>
              </a:extLst>
            </p:cNvSpPr>
            <p:nvPr/>
          </p:nvSpPr>
          <p:spPr>
            <a:xfrm>
              <a:off x="3233420" y="5755640"/>
              <a:ext cx="79375" cy="91440"/>
            </a:xfrm>
            <a:custGeom>
              <a:avLst/>
              <a:gdLst/>
              <a:ahLst/>
              <a:cxnLst/>
              <a:rect l="0" t="0" r="79375" b="91440"/>
              <a:pathLst>
                <a:path w="79375" h="91440">
                  <a:moveTo>
                    <a:pt x="922" y="0"/>
                  </a:moveTo>
                  <a:lnTo>
                    <a:pt x="922" y="46182"/>
                  </a:lnTo>
                  <a:lnTo>
                    <a:pt x="0" y="91440"/>
                  </a:lnTo>
                  <a:lnTo>
                    <a:pt x="40608" y="69273"/>
                  </a:lnTo>
                  <a:lnTo>
                    <a:pt x="79375" y="47105"/>
                  </a:lnTo>
                  <a:lnTo>
                    <a:pt x="40608" y="24015"/>
                  </a:lnTo>
                  <a:lnTo>
                    <a:pt x="922" y="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3" name="曲线1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UiPj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yw0AAJ0hAABaDgAAGiIAAAAAAAAmAAAACAAAAP//////////"/>
                </a:ext>
              </a:extLst>
            </p:cNvSpPr>
            <p:nvPr/>
          </p:nvSpPr>
          <p:spPr>
            <a:xfrm>
              <a:off x="2242185" y="5464175"/>
              <a:ext cx="90805" cy="79375"/>
            </a:xfrm>
            <a:custGeom>
              <a:avLst/>
              <a:gdLst/>
              <a:ahLst/>
              <a:cxnLst/>
              <a:rect l="0" t="0" r="90805" b="79375"/>
              <a:pathLst>
                <a:path w="90805" h="79375">
                  <a:moveTo>
                    <a:pt x="43549" y="79375"/>
                  </a:moveTo>
                  <a:lnTo>
                    <a:pt x="67640" y="40608"/>
                  </a:lnTo>
                  <a:lnTo>
                    <a:pt x="90805" y="1845"/>
                  </a:lnTo>
                  <a:lnTo>
                    <a:pt x="45402" y="1845"/>
                  </a:lnTo>
                  <a:lnTo>
                    <a:pt x="0" y="0"/>
                  </a:lnTo>
                  <a:lnTo>
                    <a:pt x="22235" y="38764"/>
                  </a:lnTo>
                  <a:lnTo>
                    <a:pt x="43549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2" name="曲线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wIi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2RAAAMIpAABpEQAAPyoAAAAAAAAmAAAACAAAAP//////////"/>
                </a:ext>
              </a:extLst>
            </p:cNvSpPr>
            <p:nvPr/>
          </p:nvSpPr>
          <p:spPr>
            <a:xfrm>
              <a:off x="2738755" y="678815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66502" y="40608"/>
                  </a:moveTo>
                  <a:lnTo>
                    <a:pt x="91440" y="1845"/>
                  </a:lnTo>
                  <a:lnTo>
                    <a:pt x="45258" y="1845"/>
                  </a:lnTo>
                  <a:lnTo>
                    <a:pt x="0" y="0"/>
                  </a:lnTo>
                  <a:lnTo>
                    <a:pt x="21244" y="38764"/>
                  </a:lnTo>
                  <a:lnTo>
                    <a:pt x="43411" y="79375"/>
                  </a:lnTo>
                  <a:lnTo>
                    <a:pt x="66502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1" name="曲线1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6woAADYhAADhDAAAdiMAAAAAAAAmAAAACAAAAP//////////"/>
                </a:ext>
              </a:extLst>
            </p:cNvSpPr>
            <p:nvPr/>
          </p:nvSpPr>
          <p:spPr>
            <a:xfrm>
              <a:off x="1774825" y="5398770"/>
              <a:ext cx="318770" cy="365760"/>
            </a:xfrm>
            <a:custGeom>
              <a:avLst/>
              <a:gdLst/>
              <a:ahLst/>
              <a:cxnLst/>
              <a:rect l="0" t="0" r="318770" b="365760"/>
              <a:pathLst>
                <a:path w="318770" h="365760">
                  <a:moveTo>
                    <a:pt x="921" y="90516"/>
                  </a:moveTo>
                  <a:lnTo>
                    <a:pt x="0" y="92364"/>
                  </a:lnTo>
                  <a:lnTo>
                    <a:pt x="0" y="275244"/>
                  </a:lnTo>
                  <a:lnTo>
                    <a:pt x="160306" y="365760"/>
                  </a:lnTo>
                  <a:lnTo>
                    <a:pt x="317849" y="275244"/>
                  </a:lnTo>
                  <a:lnTo>
                    <a:pt x="318770" y="275244"/>
                  </a:lnTo>
                  <a:lnTo>
                    <a:pt x="318770" y="92364"/>
                  </a:lnTo>
                  <a:lnTo>
                    <a:pt x="160306" y="0"/>
                  </a:lnTo>
                  <a:lnTo>
                    <a:pt x="921" y="90516"/>
                  </a:lnTo>
                  <a:close/>
                  <a:moveTo>
                    <a:pt x="312321" y="270625"/>
                  </a:moveTo>
                  <a:lnTo>
                    <a:pt x="160306" y="357447"/>
                  </a:lnTo>
                  <a:lnTo>
                    <a:pt x="5528" y="270625"/>
                  </a:lnTo>
                  <a:lnTo>
                    <a:pt x="5528" y="95135"/>
                  </a:lnTo>
                  <a:lnTo>
                    <a:pt x="160306" y="7389"/>
                  </a:lnTo>
                  <a:lnTo>
                    <a:pt x="312321" y="95135"/>
                  </a:lnTo>
                  <a:lnTo>
                    <a:pt x="312321" y="27062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80" name="曲线1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iA4AANQbAABBDwAApRwAAAAAAAAmAAAACAAAAP//////////"/>
                </a:ext>
              </a:extLst>
            </p:cNvSpPr>
            <p:nvPr/>
          </p:nvSpPr>
          <p:spPr>
            <a:xfrm>
              <a:off x="2362200" y="4523740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117475" y="99536"/>
                  </a:moveTo>
                  <a:lnTo>
                    <a:pt x="117475" y="32257"/>
                  </a:lnTo>
                  <a:lnTo>
                    <a:pt x="59200" y="0"/>
                  </a:lnTo>
                  <a:lnTo>
                    <a:pt x="0" y="32257"/>
                  </a:lnTo>
                  <a:lnTo>
                    <a:pt x="0" y="99536"/>
                  </a:lnTo>
                  <a:lnTo>
                    <a:pt x="59200" y="132715"/>
                  </a:lnTo>
                  <a:lnTo>
                    <a:pt x="117475" y="99536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9" name="曲线1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9hOm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GQwAAPkkAACMDAAAfCUAAAAAAAAmAAAACAAAAP//////////"/>
                </a:ext>
              </a:extLst>
            </p:cNvSpPr>
            <p:nvPr/>
          </p:nvSpPr>
          <p:spPr>
            <a:xfrm>
              <a:off x="1966595" y="6010275"/>
              <a:ext cx="73025" cy="83185"/>
            </a:xfrm>
            <a:custGeom>
              <a:avLst/>
              <a:gdLst/>
              <a:ahLst/>
              <a:cxnLst/>
              <a:rect l="0" t="0" r="73025" b="83185"/>
              <a:pathLst>
                <a:path w="73025" h="83185">
                  <a:moveTo>
                    <a:pt x="0" y="20333"/>
                  </a:moveTo>
                  <a:lnTo>
                    <a:pt x="0" y="62850"/>
                  </a:lnTo>
                  <a:lnTo>
                    <a:pt x="35125" y="83185"/>
                  </a:lnTo>
                  <a:lnTo>
                    <a:pt x="73025" y="62850"/>
                  </a:lnTo>
                  <a:lnTo>
                    <a:pt x="73025" y="20333"/>
                  </a:lnTo>
                  <a:lnTo>
                    <a:pt x="35125" y="0"/>
                  </a:lnTo>
                  <a:lnTo>
                    <a:pt x="0" y="20333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8" name="Freeform 3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YyQj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gQQAALofAAAhBQAAbCAAAAAAAAAmAAAACAAAAP//////////"/>
                </a:ext>
              </a:extLst>
            </p:cNvSpPr>
            <p:nvPr/>
          </p:nvSpPr>
          <p:spPr>
            <a:xfrm>
              <a:off x="732155" y="5157470"/>
              <a:ext cx="101600" cy="113030"/>
            </a:xfrm>
            <a:custGeom>
              <a:avLst/>
              <a:gdLst/>
              <a:ahLst/>
              <a:cxnLst/>
              <a:rect l="0" t="0" r="101600" b="113030"/>
              <a:pathLst>
                <a:path w="101600" h="113030">
                  <a:moveTo>
                    <a:pt x="0" y="27568"/>
                  </a:moveTo>
                  <a:lnTo>
                    <a:pt x="0" y="85462"/>
                  </a:lnTo>
                  <a:lnTo>
                    <a:pt x="51724" y="113030"/>
                  </a:lnTo>
                  <a:lnTo>
                    <a:pt x="101600" y="85462"/>
                  </a:lnTo>
                  <a:lnTo>
                    <a:pt x="101600" y="27568"/>
                  </a:lnTo>
                  <a:lnTo>
                    <a:pt x="51724" y="0"/>
                  </a:lnTo>
                  <a:lnTo>
                    <a:pt x="0" y="27568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7" name="曲线1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lw8AAHYiAADbEAAA5yMAAAAAAAAmAAAACAAAAP//////////"/>
                </a:ext>
              </a:extLst>
            </p:cNvSpPr>
            <p:nvPr/>
          </p:nvSpPr>
          <p:spPr>
            <a:xfrm>
              <a:off x="2534285" y="5601970"/>
              <a:ext cx="205740" cy="234315"/>
            </a:xfrm>
            <a:custGeom>
              <a:avLst/>
              <a:gdLst/>
              <a:ahLst/>
              <a:cxnLst/>
              <a:rect l="0" t="0" r="205740" b="234315"/>
              <a:pathLst>
                <a:path w="205740" h="234315">
                  <a:moveTo>
                    <a:pt x="0" y="176197"/>
                  </a:moveTo>
                  <a:lnTo>
                    <a:pt x="103331" y="234315"/>
                  </a:lnTo>
                  <a:lnTo>
                    <a:pt x="205740" y="176197"/>
                  </a:lnTo>
                  <a:lnTo>
                    <a:pt x="205740" y="58117"/>
                  </a:lnTo>
                  <a:lnTo>
                    <a:pt x="103331" y="0"/>
                  </a:lnTo>
                  <a:lnTo>
                    <a:pt x="0" y="58117"/>
                  </a:lnTo>
                  <a:lnTo>
                    <a:pt x="0" y="176197"/>
                  </a:lnTo>
                  <a:close/>
                  <a:moveTo>
                    <a:pt x="6458" y="62730"/>
                  </a:moveTo>
                  <a:lnTo>
                    <a:pt x="103331" y="7380"/>
                  </a:lnTo>
                  <a:lnTo>
                    <a:pt x="200204" y="62730"/>
                  </a:lnTo>
                  <a:lnTo>
                    <a:pt x="200204" y="171585"/>
                  </a:lnTo>
                  <a:lnTo>
                    <a:pt x="103331" y="226012"/>
                  </a:lnTo>
                  <a:lnTo>
                    <a:pt x="6458" y="171585"/>
                  </a:lnTo>
                  <a:lnTo>
                    <a:pt x="6458" y="6273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6" name="Freeform 3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fQ4AAMskAADPDgAAjikAAAAAAAAmAAAACAAAAP//////////"/>
                </a:ext>
              </a:extLst>
            </p:cNvSpPr>
            <p:nvPr/>
          </p:nvSpPr>
          <p:spPr>
            <a:xfrm>
              <a:off x="2355215" y="5981065"/>
              <a:ext cx="52070" cy="774065"/>
            </a:xfrm>
            <a:custGeom>
              <a:avLst/>
              <a:gdLst/>
              <a:ahLst/>
              <a:cxnLst/>
              <a:rect l="0" t="0" r="52070" b="774065"/>
              <a:pathLst>
                <a:path w="52070" h="774065">
                  <a:moveTo>
                    <a:pt x="18378" y="0"/>
                  </a:moveTo>
                  <a:cubicBezTo>
                    <a:pt x="18378" y="724125"/>
                    <a:pt x="18378" y="724125"/>
                    <a:pt x="18378" y="724125"/>
                  </a:cubicBezTo>
                  <a:cubicBezTo>
                    <a:pt x="7657" y="728807"/>
                    <a:pt x="0" y="738170"/>
                    <a:pt x="0" y="749095"/>
                  </a:cubicBezTo>
                  <a:cubicBezTo>
                    <a:pt x="0" y="763140"/>
                    <a:pt x="12252" y="774065"/>
                    <a:pt x="26035" y="774065"/>
                  </a:cubicBezTo>
                  <a:cubicBezTo>
                    <a:pt x="39818" y="774065"/>
                    <a:pt x="52070" y="763140"/>
                    <a:pt x="52070" y="749095"/>
                  </a:cubicBezTo>
                  <a:cubicBezTo>
                    <a:pt x="52070" y="738170"/>
                    <a:pt x="44413" y="728807"/>
                    <a:pt x="33692" y="724125"/>
                  </a:cubicBezTo>
                  <a:cubicBezTo>
                    <a:pt x="33692" y="0"/>
                    <a:pt x="33692" y="0"/>
                    <a:pt x="33692" y="0"/>
                  </a:cubicBezTo>
                  <a:lnTo>
                    <a:pt x="18378" y="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5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AwMC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YgAAAO0dAADQAAAAax4AAAAAAAAmAAAACAAAAP//////////"/>
                </a:ext>
              </a:extLst>
            </p:cNvSpPr>
            <p:nvPr/>
          </p:nvSpPr>
          <p:spPr>
            <a:xfrm>
              <a:off x="62230" y="4864735"/>
              <a:ext cx="69850" cy="80010"/>
            </a:xfrm>
            <a:custGeom>
              <a:avLst/>
              <a:gdLst/>
              <a:ahLst/>
              <a:cxnLst/>
              <a:rect l="0" t="0" r="69850" b="80010"/>
              <a:pathLst>
                <a:path w="69850" h="80010">
                  <a:moveTo>
                    <a:pt x="0" y="40465"/>
                  </a:moveTo>
                  <a:lnTo>
                    <a:pt x="34925" y="59778"/>
                  </a:lnTo>
                  <a:lnTo>
                    <a:pt x="69850" y="80010"/>
                  </a:lnTo>
                  <a:lnTo>
                    <a:pt x="69850" y="40465"/>
                  </a:lnTo>
                  <a:lnTo>
                    <a:pt x="69850" y="0"/>
                  </a:lnTo>
                  <a:lnTo>
                    <a:pt x="34925" y="20232"/>
                  </a:lnTo>
                  <a:lnTo>
                    <a:pt x="0" y="4046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4" name="曲线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uRAAAGckAADSFAAAdygAAAAAAAAmAAAACAAAAP//////////"/>
                </a:ext>
              </a:extLst>
            </p:cNvSpPr>
            <p:nvPr/>
          </p:nvSpPr>
          <p:spPr>
            <a:xfrm>
              <a:off x="2718435" y="5917565"/>
              <a:ext cx="666115" cy="660400"/>
            </a:xfrm>
            <a:custGeom>
              <a:avLst/>
              <a:gdLst/>
              <a:ahLst/>
              <a:cxnLst/>
              <a:rect l="0" t="0" r="666115" b="660400"/>
              <a:pathLst>
                <a:path w="666115" h="660400">
                  <a:moveTo>
                    <a:pt x="0" y="12490"/>
                  </a:moveTo>
                  <a:cubicBezTo>
                    <a:pt x="617755" y="621369"/>
                    <a:pt x="617755" y="621369"/>
                    <a:pt x="617755" y="621369"/>
                  </a:cubicBezTo>
                  <a:cubicBezTo>
                    <a:pt x="614635" y="626053"/>
                    <a:pt x="614635" y="630737"/>
                    <a:pt x="614635" y="635420"/>
                  </a:cubicBezTo>
                  <a:cubicBezTo>
                    <a:pt x="614635" y="649471"/>
                    <a:pt x="625555" y="660400"/>
                    <a:pt x="639595" y="660400"/>
                  </a:cubicBezTo>
                  <a:cubicBezTo>
                    <a:pt x="653635" y="660400"/>
                    <a:pt x="666115" y="649471"/>
                    <a:pt x="666115" y="635420"/>
                  </a:cubicBezTo>
                  <a:cubicBezTo>
                    <a:pt x="666115" y="621369"/>
                    <a:pt x="653635" y="610441"/>
                    <a:pt x="639595" y="610441"/>
                  </a:cubicBezTo>
                  <a:cubicBezTo>
                    <a:pt x="636475" y="610441"/>
                    <a:pt x="633355" y="610441"/>
                    <a:pt x="630235" y="612002"/>
                  </a:cubicBezTo>
                  <a:cubicBezTo>
                    <a:pt x="163797" y="151439"/>
                    <a:pt x="163797" y="151439"/>
                    <a:pt x="163797" y="151439"/>
                  </a:cubicBezTo>
                  <a:cubicBezTo>
                    <a:pt x="324477" y="151439"/>
                    <a:pt x="324477" y="151439"/>
                    <a:pt x="324477" y="151439"/>
                  </a:cubicBezTo>
                  <a:cubicBezTo>
                    <a:pt x="443036" y="266970"/>
                    <a:pt x="443036" y="266970"/>
                    <a:pt x="443036" y="266970"/>
                  </a:cubicBezTo>
                  <a:cubicBezTo>
                    <a:pt x="455516" y="256042"/>
                    <a:pt x="455516" y="256042"/>
                    <a:pt x="455516" y="256042"/>
                  </a:cubicBezTo>
                  <a:cubicBezTo>
                    <a:pt x="332277" y="134266"/>
                    <a:pt x="332277" y="134266"/>
                    <a:pt x="332277" y="134266"/>
                  </a:cubicBezTo>
                  <a:cubicBezTo>
                    <a:pt x="148198" y="134266"/>
                    <a:pt x="148198" y="134266"/>
                    <a:pt x="148198" y="134266"/>
                  </a:cubicBezTo>
                  <a:cubicBezTo>
                    <a:pt x="10919" y="0"/>
                    <a:pt x="10919" y="0"/>
                    <a:pt x="10919" y="0"/>
                  </a:cubicBezTo>
                  <a:lnTo>
                    <a:pt x="0" y="1249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3" name="曲线2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UAwAAGYdAADQDAAA9B0AAAAAAAAmAAAACAAAAP//////////"/>
                </a:ext>
              </a:extLst>
            </p:cNvSpPr>
            <p:nvPr/>
          </p:nvSpPr>
          <p:spPr>
            <a:xfrm>
              <a:off x="2001520" y="4779010"/>
              <a:ext cx="81280" cy="90170"/>
            </a:xfrm>
            <a:custGeom>
              <a:avLst/>
              <a:gdLst/>
              <a:ahLst/>
              <a:cxnLst/>
              <a:rect l="0" t="0" r="81280" b="90170"/>
              <a:pathLst>
                <a:path w="81280" h="90170">
                  <a:moveTo>
                    <a:pt x="80356" y="45085"/>
                  </a:moveTo>
                  <a:lnTo>
                    <a:pt x="81280" y="0"/>
                  </a:lnTo>
                  <a:lnTo>
                    <a:pt x="40640" y="22082"/>
                  </a:lnTo>
                  <a:lnTo>
                    <a:pt x="0" y="44165"/>
                  </a:lnTo>
                  <a:lnTo>
                    <a:pt x="39716" y="67167"/>
                  </a:lnTo>
                  <a:lnTo>
                    <a:pt x="80356" y="90170"/>
                  </a:lnTo>
                  <a:lnTo>
                    <a:pt x="80356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2" name="曲线2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AA0AAGYdAAB9DQAA9B0AAAAAAAAmAAAACAAAAP//////////"/>
                </a:ext>
              </a:extLst>
            </p:cNvSpPr>
            <p:nvPr/>
          </p:nvSpPr>
          <p:spPr>
            <a:xfrm>
              <a:off x="2113280" y="4779010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77529" y="45085"/>
                  </a:moveTo>
                  <a:lnTo>
                    <a:pt x="79375" y="0"/>
                  </a:lnTo>
                  <a:lnTo>
                    <a:pt x="38764" y="22082"/>
                  </a:lnTo>
                  <a:lnTo>
                    <a:pt x="0" y="44165"/>
                  </a:ln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1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yREAAOoaAABXEgAAZxsAAAAAAAAmAAAACAAAAP//////////"/>
                </a:ext>
              </a:extLst>
            </p:cNvSpPr>
            <p:nvPr/>
          </p:nvSpPr>
          <p:spPr>
            <a:xfrm>
              <a:off x="2891155" y="437515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38764"/>
                  </a:lnTo>
                  <a:lnTo>
                    <a:pt x="46925" y="0"/>
                  </a:lnTo>
                  <a:lnTo>
                    <a:pt x="23923" y="37841"/>
                  </a:lnTo>
                  <a:lnTo>
                    <a:pt x="0" y="76606"/>
                  </a:lnTo>
                  <a:lnTo>
                    <a:pt x="45085" y="78452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0" name="Freeform 4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yREAAJQbAABXEgAAERwAAAAAAAAmAAAACAAAAP//////////"/>
                </a:ext>
              </a:extLst>
            </p:cNvSpPr>
            <p:nvPr/>
          </p:nvSpPr>
          <p:spPr>
            <a:xfrm>
              <a:off x="2891155" y="448310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40608"/>
                  </a:lnTo>
                  <a:lnTo>
                    <a:pt x="46925" y="0"/>
                  </a:lnTo>
                  <a:lnTo>
                    <a:pt x="23923" y="38764"/>
                  </a:lnTo>
                  <a:lnTo>
                    <a:pt x="0" y="77529"/>
                  </a:lnTo>
                  <a:lnTo>
                    <a:pt x="45085" y="79375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9" name="曲线4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oBEAAAIiAACvFQAAESMAAAAAAAAmAAAACAAAAP//////////"/>
                </a:ext>
              </a:extLst>
            </p:cNvSpPr>
            <p:nvPr/>
          </p:nvSpPr>
          <p:spPr>
            <a:xfrm>
              <a:off x="2865120" y="5528310"/>
              <a:ext cx="659765" cy="172085"/>
            </a:xfrm>
            <a:custGeom>
              <a:avLst/>
              <a:gdLst/>
              <a:ahLst/>
              <a:cxnLst/>
              <a:rect l="0" t="0" r="659765" b="172085"/>
              <a:pathLst>
                <a:path w="659765" h="172085">
                  <a:moveTo>
                    <a:pt x="174689" y="78220"/>
                  </a:moveTo>
                  <a:cubicBezTo>
                    <a:pt x="170010" y="34417"/>
                    <a:pt x="132576" y="0"/>
                    <a:pt x="87344" y="0"/>
                  </a:cubicBezTo>
                  <a:cubicBezTo>
                    <a:pt x="38993" y="0"/>
                    <a:pt x="0" y="39110"/>
                    <a:pt x="0" y="86042"/>
                  </a:cubicBezTo>
                  <a:cubicBezTo>
                    <a:pt x="0" y="134539"/>
                    <a:pt x="38993" y="172085"/>
                    <a:pt x="87344" y="172085"/>
                  </a:cubicBezTo>
                  <a:cubicBezTo>
                    <a:pt x="132576" y="172085"/>
                    <a:pt x="170010" y="137668"/>
                    <a:pt x="174689" y="93864"/>
                  </a:cubicBezTo>
                  <a:cubicBezTo>
                    <a:pt x="609853" y="93864"/>
                    <a:pt x="609853" y="93864"/>
                    <a:pt x="609853" y="93864"/>
                  </a:cubicBezTo>
                  <a:cubicBezTo>
                    <a:pt x="612973" y="104815"/>
                    <a:pt x="622331" y="111073"/>
                    <a:pt x="633249" y="111073"/>
                  </a:cubicBezTo>
                  <a:cubicBezTo>
                    <a:pt x="647287" y="111073"/>
                    <a:pt x="659765" y="100122"/>
                    <a:pt x="659765" y="86042"/>
                  </a:cubicBezTo>
                  <a:cubicBezTo>
                    <a:pt x="659765" y="71962"/>
                    <a:pt x="647287" y="59447"/>
                    <a:pt x="633249" y="59447"/>
                  </a:cubicBezTo>
                  <a:cubicBezTo>
                    <a:pt x="622331" y="59447"/>
                    <a:pt x="611413" y="67269"/>
                    <a:pt x="608293" y="78220"/>
                  </a:cubicBezTo>
                  <a:lnTo>
                    <a:pt x="174689" y="78220"/>
                  </a:lnTo>
                  <a:close/>
                  <a:moveTo>
                    <a:pt x="87344" y="156440"/>
                  </a:moveTo>
                  <a:cubicBezTo>
                    <a:pt x="48351" y="156440"/>
                    <a:pt x="17157" y="125152"/>
                    <a:pt x="17157" y="86042"/>
                  </a:cubicBezTo>
                  <a:cubicBezTo>
                    <a:pt x="17157" y="46932"/>
                    <a:pt x="48351" y="15644"/>
                    <a:pt x="87344" y="15644"/>
                  </a:cubicBezTo>
                  <a:cubicBezTo>
                    <a:pt x="126337" y="15644"/>
                    <a:pt x="159092" y="46932"/>
                    <a:pt x="159092" y="86042"/>
                  </a:cubicBezTo>
                  <a:cubicBezTo>
                    <a:pt x="159092" y="125152"/>
                    <a:pt x="126337" y="156440"/>
                    <a:pt x="87344" y="156440"/>
                  </a:cubicBez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8" name="曲线2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LA8AAC0nAADlDwAA/icAAAAAAAAmAAAACAAAAP//////////"/>
                </a:ext>
              </a:extLst>
            </p:cNvSpPr>
            <p:nvPr/>
          </p:nvSpPr>
          <p:spPr>
            <a:xfrm>
              <a:off x="2466340" y="6368415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0" y="32257"/>
                  </a:moveTo>
                  <a:lnTo>
                    <a:pt x="0" y="99536"/>
                  </a:lnTo>
                  <a:lnTo>
                    <a:pt x="60125" y="132715"/>
                  </a:lnTo>
                  <a:lnTo>
                    <a:pt x="117475" y="99536"/>
                  </a:lnTo>
                  <a:lnTo>
                    <a:pt x="117475" y="32257"/>
                  </a:lnTo>
                  <a:lnTo>
                    <a:pt x="60125" y="0"/>
                  </a:lnTo>
                  <a:lnTo>
                    <a:pt x="0" y="32257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7" name="Freeform 5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xAMAAD8cAAB7BAAAEB0AAAAAAAAmAAAACAAAAP//////////"/>
                </a:ext>
              </a:extLst>
            </p:cNvSpPr>
            <p:nvPr/>
          </p:nvSpPr>
          <p:spPr>
            <a:xfrm>
              <a:off x="612140" y="4591685"/>
              <a:ext cx="116205" cy="132715"/>
            </a:xfrm>
            <a:custGeom>
              <a:avLst/>
              <a:gdLst/>
              <a:ahLst/>
              <a:cxnLst/>
              <a:rect l="0" t="0" r="116205" b="132715"/>
              <a:pathLst>
                <a:path w="116205" h="132715">
                  <a:moveTo>
                    <a:pt x="57180" y="132715"/>
                  </a:moveTo>
                  <a:lnTo>
                    <a:pt x="116205" y="99536"/>
                  </a:lnTo>
                  <a:lnTo>
                    <a:pt x="116205" y="33178"/>
                  </a:lnTo>
                  <a:lnTo>
                    <a:pt x="57180" y="0"/>
                  </a:lnTo>
                  <a:lnTo>
                    <a:pt x="0" y="33178"/>
                  </a:lnTo>
                  <a:lnTo>
                    <a:pt x="0" y="99536"/>
                  </a:lnTo>
                  <a:lnTo>
                    <a:pt x="57180" y="13271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6" name="曲线3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9gUAAN4eAACdBwAAwSAAAAAAAAAmAAAACAAAAP//////////"/>
                </a:ext>
              </a:extLst>
            </p:cNvSpPr>
            <p:nvPr/>
          </p:nvSpPr>
          <p:spPr>
            <a:xfrm>
              <a:off x="969010" y="501777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68605" y="306705"/>
                  </a:moveTo>
                  <a:lnTo>
                    <a:pt x="268605" y="0"/>
                  </a:lnTo>
                  <a:lnTo>
                    <a:pt x="0" y="153352"/>
                  </a:lnTo>
                  <a:lnTo>
                    <a:pt x="268605" y="306705"/>
                  </a:lnTo>
                  <a:close/>
                  <a:moveTo>
                    <a:pt x="252913" y="153352"/>
                  </a:moveTo>
                  <a:lnTo>
                    <a:pt x="252913" y="278066"/>
                  </a:lnTo>
                  <a:lnTo>
                    <a:pt x="32306" y="153352"/>
                  </a:lnTo>
                  <a:lnTo>
                    <a:pt x="252913" y="28638"/>
                  </a:lnTo>
                  <a:lnTo>
                    <a:pt x="252913" y="153352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5" name="曲线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0w0AAN4pAAB5DwAARisAAAAAAAAmAAAACAAAAP//////////"/>
                </a:ext>
              </a:extLst>
            </p:cNvSpPr>
            <p:nvPr/>
          </p:nvSpPr>
          <p:spPr>
            <a:xfrm>
              <a:off x="2247265" y="6805930"/>
              <a:ext cx="267970" cy="228600"/>
            </a:xfrm>
            <a:custGeom>
              <a:avLst/>
              <a:gdLst/>
              <a:ahLst/>
              <a:cxnLst/>
              <a:rect l="0" t="0" r="267970" b="228600"/>
              <a:pathLst>
                <a:path w="267970" h="228600">
                  <a:moveTo>
                    <a:pt x="133525" y="228600"/>
                  </a:moveTo>
                  <a:lnTo>
                    <a:pt x="267970" y="0"/>
                  </a:lnTo>
                  <a:lnTo>
                    <a:pt x="0" y="0"/>
                  </a:lnTo>
                  <a:lnTo>
                    <a:pt x="133525" y="228600"/>
                  </a:lnTo>
                  <a:close/>
                  <a:moveTo>
                    <a:pt x="133525" y="197260"/>
                  </a:moveTo>
                  <a:lnTo>
                    <a:pt x="27626" y="16592"/>
                  </a:lnTo>
                  <a:lnTo>
                    <a:pt x="239423" y="16592"/>
                  </a:lnTo>
                  <a:lnTo>
                    <a:pt x="133525" y="19726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4" name="Oval 5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GQUAAIIdAADeBQAAQx4AAAAAAAAmAAAACAAAAP//////////"/>
                </a:ext>
              </a:extLst>
            </p:cNvSpPr>
            <p:nvPr/>
          </p:nvSpPr>
          <p:spPr>
            <a:xfrm>
              <a:off x="828675" y="4796790"/>
              <a:ext cx="125095" cy="122555"/>
            </a:xfrm>
            <a:prstGeom prst="ellipse">
              <a:avLst/>
            </a:pr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3" name="Oval 5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jA8AAHseAADlEAAAzx8AAAAAAAAmAAAACAAAAP//////////"/>
                </a:ext>
              </a:extLst>
            </p:cNvSpPr>
            <p:nvPr/>
          </p:nvSpPr>
          <p:spPr>
            <a:xfrm>
              <a:off x="2527300" y="4954905"/>
              <a:ext cx="219075" cy="215900"/>
            </a:xfrm>
            <a:prstGeom prst="ellipse">
              <a:avLst/>
            </a:pr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2" name="Freeform 5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VgsAALIhAAB2DAAA+iIAAAAAAAAmAAAACAAAAP//////////"/>
                </a:ext>
              </a:extLst>
            </p:cNvSpPr>
            <p:nvPr/>
          </p:nvSpPr>
          <p:spPr>
            <a:xfrm>
              <a:off x="1842770" y="5477510"/>
              <a:ext cx="182880" cy="208280"/>
            </a:xfrm>
            <a:custGeom>
              <a:avLst/>
              <a:gdLst/>
              <a:ahLst/>
              <a:cxnLst/>
              <a:rect l="0" t="0" r="182880" b="208280"/>
              <a:pathLst>
                <a:path w="182880" h="208280">
                  <a:moveTo>
                    <a:pt x="0" y="52531"/>
                  </a:moveTo>
                  <a:lnTo>
                    <a:pt x="92364" y="0"/>
                  </a:lnTo>
                  <a:lnTo>
                    <a:pt x="182880" y="52531"/>
                  </a:lnTo>
                  <a:lnTo>
                    <a:pt x="182880" y="156671"/>
                  </a:lnTo>
                  <a:lnTo>
                    <a:pt x="92364" y="208280"/>
                  </a:lnTo>
                  <a:lnTo>
                    <a:pt x="0" y="156671"/>
                  </a:lnTo>
                  <a:lnTo>
                    <a:pt x="0" y="52531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1" name="曲线3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8g8AAN0iAACAEAAAgCMAAAAAAAAmAAAACAAAAP//////////"/>
                </a:ext>
              </a:extLst>
            </p:cNvSpPr>
            <p:nvPr/>
          </p:nvSpPr>
          <p:spPr>
            <a:xfrm>
              <a:off x="2592070" y="5667375"/>
              <a:ext cx="90170" cy="103505"/>
            </a:xfrm>
            <a:custGeom>
              <a:avLst/>
              <a:gdLst/>
              <a:ahLst/>
              <a:cxnLst/>
              <a:rect l="0" t="0" r="90170" b="103505"/>
              <a:pathLst>
                <a:path w="90170" h="103505">
                  <a:moveTo>
                    <a:pt x="0" y="26800"/>
                  </a:moveTo>
                  <a:lnTo>
                    <a:pt x="45085" y="0"/>
                  </a:lnTo>
                  <a:lnTo>
                    <a:pt x="90170" y="26800"/>
                  </a:lnTo>
                  <a:lnTo>
                    <a:pt x="90170" y="76704"/>
                  </a:lnTo>
                  <a:lnTo>
                    <a:pt x="45085" y="103505"/>
                  </a:lnTo>
                  <a:lnTo>
                    <a:pt x="0" y="76704"/>
                  </a:lnTo>
                  <a:lnTo>
                    <a:pt x="0" y="2680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0" name="曲线3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wAYAAIUfAABCBwAAGSAAAAAAAAAmAAAACAAAAP//////////"/>
                </a:ext>
              </a:extLst>
            </p:cNvSpPr>
            <p:nvPr/>
          </p:nvSpPr>
          <p:spPr>
            <a:xfrm>
              <a:off x="1097280" y="5123815"/>
              <a:ext cx="82550" cy="93980"/>
            </a:xfrm>
            <a:custGeom>
              <a:avLst/>
              <a:gdLst/>
              <a:ahLst/>
              <a:cxnLst/>
              <a:rect l="0" t="0" r="82550" b="93980"/>
              <a:pathLst>
                <a:path w="82550" h="93980">
                  <a:moveTo>
                    <a:pt x="0" y="46990"/>
                  </a:moveTo>
                  <a:lnTo>
                    <a:pt x="41739" y="23956"/>
                  </a:lnTo>
                  <a:lnTo>
                    <a:pt x="82550" y="0"/>
                  </a:lnTo>
                  <a:lnTo>
                    <a:pt x="82550" y="46990"/>
                  </a:lnTo>
                  <a:lnTo>
                    <a:pt x="82550" y="93980"/>
                  </a:lnTo>
                  <a:lnTo>
                    <a:pt x="41739" y="70024"/>
                  </a:lnTo>
                  <a:lnTo>
                    <a:pt x="0" y="46990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9" name="曲线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W5vVAP///wgAAAAAAAAAAAAAAAAAAAAAAAAAAAAAAAAAAAAAZAAAAAEAAABAAAAAnP///wAAAAC0AAAAAAAAAAIAAABNewEAIK7lAEAZ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C////wEgruUAAHDAAAAAAAAAAAAAAAAAAAAAAAAAAAAAAAAAAAAAAAJ/f38A5+bmA8zMzADAwP8Af39/AAAAAAAAAAAAAAAAAAAAAAAAAAAAIQAAABgAAAAUAAAAZQ4AACwqAADlDgAAmyoAAAAAAAAmAAAACAAAAP//////////"/>
                </a:ext>
              </a:extLst>
            </p:cNvSpPr>
            <p:nvPr/>
          </p:nvSpPr>
          <p:spPr>
            <a:xfrm>
              <a:off x="2339975" y="6855460"/>
              <a:ext cx="81280" cy="70485"/>
            </a:xfrm>
            <a:custGeom>
              <a:avLst/>
              <a:gdLst/>
              <a:ahLst/>
              <a:cxnLst/>
              <a:rect l="0" t="0" r="81280" b="70485"/>
              <a:pathLst>
                <a:path w="81280" h="70485">
                  <a:moveTo>
                    <a:pt x="40640" y="70485"/>
                  </a:moveTo>
                  <a:lnTo>
                    <a:pt x="20320" y="34315"/>
                  </a:lnTo>
                  <a:lnTo>
                    <a:pt x="0" y="0"/>
                  </a:lnTo>
                  <a:lnTo>
                    <a:pt x="40640" y="0"/>
                  </a:lnTo>
                  <a:lnTo>
                    <a:pt x="81280" y="0"/>
                  </a:lnTo>
                  <a:lnTo>
                    <a:pt x="60960" y="34315"/>
                  </a:lnTo>
                  <a:lnTo>
                    <a:pt x="40640" y="7048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accent5"/>
                </a:gs>
                <a:gs pos="97101000">
                  <a:srgbClr val="20AEE5"/>
                </a:gs>
                <a:gs pos="72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</p:grpSp>
      <p:grpSp>
        <p:nvGrpSpPr>
          <p:cNvPr id="107" name="组合 118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EgASAfAAAAVAAAAAAAAAAAAAAAAAAAAAAAAAAAAAAAAAAAAAAAAAAAAAAAAAAAAAAAAAAAAAAAAAAAAAAAAAAAAAAAAAAAAAAAAAAAAAAAAAAAAAAAAAAAAAAAAAAAACEAAAAYAAAAFAAAAJoAAAAT/v//RgQAAFMCAAAQAAAAJgAAAAgAAAD/////AAAAAA=="/>
              </a:ext>
            </a:extLst>
          </p:cNvGrpSpPr>
          <p:nvPr/>
        </p:nvGrpSpPr>
        <p:grpSpPr>
          <a:xfrm>
            <a:off x="97790" y="-313055"/>
            <a:ext cx="596900" cy="690880"/>
            <a:chOff x="97790" y="-313055"/>
            <a:chExt cx="596900" cy="690880"/>
          </a:xfrm>
        </p:grpSpPr>
        <p:sp>
          <p:nvSpPr>
            <p:cNvPr id="109" name="Freeform 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5wAAABP+//9GBAAABQIAAAAAAAAmAAAACAAAAP//////////"/>
                </a:ext>
              </a:extLst>
            </p:cNvSpPr>
            <p:nvPr/>
          </p:nvSpPr>
          <p:spPr>
            <a:xfrm>
              <a:off x="146685" y="-313055"/>
              <a:ext cx="548005" cy="641350"/>
            </a:xfrm>
            <a:custGeom>
              <a:avLst/>
              <a:gdLst/>
              <a:ahLst/>
              <a:cxnLst/>
              <a:rect l="0" t="0" r="548005" b="641350"/>
              <a:pathLst>
                <a:path w="548005" h="641350">
                  <a:moveTo>
                    <a:pt x="525767" y="0"/>
                  </a:moveTo>
                  <a:lnTo>
                    <a:pt x="525767" y="104775"/>
                  </a:lnTo>
                  <a:lnTo>
                    <a:pt x="0" y="630542"/>
                  </a:lnTo>
                  <a:lnTo>
                    <a:pt x="14295" y="641350"/>
                  </a:lnTo>
                  <a:lnTo>
                    <a:pt x="544828" y="119063"/>
                  </a:lnTo>
                  <a:lnTo>
                    <a:pt x="548005" y="115886"/>
                  </a:lnTo>
                  <a:lnTo>
                    <a:pt x="548005" y="109538"/>
                  </a:lnTo>
                  <a:lnTo>
                    <a:pt x="548005" y="0"/>
                  </a:lnTo>
                  <a:lnTo>
                    <a:pt x="525767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08" name="Oval 3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mgAAAKYBAABMAQAAUwIAAAAAAAAmAAAACAAAAP//////////"/>
                </a:ext>
              </a:extLst>
            </p:cNvSpPr>
            <p:nvPr/>
          </p:nvSpPr>
          <p:spPr>
            <a:xfrm>
              <a:off x="97790" y="267970"/>
              <a:ext cx="113030" cy="109855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grpSp>
        <p:nvGrpSpPr>
          <p:cNvPr id="110" name="组合 121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AAAAAAwBQAAexMAAB0OAAAQAAAAJgAAAAgAAAD/////AAAAAA=="/>
              </a:ext>
            </a:extLst>
          </p:cNvGrpSpPr>
          <p:nvPr/>
        </p:nvGrpSpPr>
        <p:grpSpPr>
          <a:xfrm>
            <a:off x="0" y="843280"/>
            <a:ext cx="3166745" cy="1450975"/>
            <a:chOff x="0" y="843280"/>
            <a:chExt cx="3166745" cy="1450975"/>
          </a:xfrm>
        </p:grpSpPr>
        <p:sp>
          <p:nvSpPr>
            <p:cNvPr id="120" name="曲线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AAAAAHsFAAAzBAAAwgkAAAAAAAAmAAAACAAAAP//////////"/>
                </a:ext>
              </a:extLst>
            </p:cNvSpPr>
            <p:nvPr/>
          </p:nvSpPr>
          <p:spPr>
            <a:xfrm>
              <a:off x="0" y="890905"/>
              <a:ext cx="682625" cy="695325"/>
            </a:xfrm>
            <a:custGeom>
              <a:avLst/>
              <a:gdLst/>
              <a:ahLst/>
              <a:cxnLst/>
              <a:rect l="0" t="0" r="682625" b="695325"/>
              <a:pathLst>
                <a:path w="682625" h="695325">
                  <a:moveTo>
                    <a:pt x="0" y="665162"/>
                  </a:moveTo>
                  <a:lnTo>
                    <a:pt x="668337" y="-3175"/>
                  </a:lnTo>
                  <a:lnTo>
                    <a:pt x="682625" y="12700"/>
                  </a:lnTo>
                  <a:lnTo>
                    <a:pt x="0" y="695325"/>
                  </a:lnTo>
                  <a:lnTo>
                    <a:pt x="0" y="6651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9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zwMAADAFAAB+BAAA3wUAAAAAAAAmAAAACAAAAP//////////"/>
                </a:ext>
              </a:extLst>
            </p:cNvSpPr>
            <p:nvPr/>
          </p:nvSpPr>
          <p:spPr>
            <a:xfrm>
              <a:off x="619125" y="843280"/>
              <a:ext cx="111125" cy="111125"/>
            </a:xfrm>
            <a:custGeom>
              <a:avLst/>
              <a:gdLst/>
              <a:ahLst/>
              <a:cxnLst/>
              <a:rect l="0" t="0" r="111125" b="111125"/>
              <a:pathLst>
                <a:path w="111125" h="111125">
                  <a:moveTo>
                    <a:pt x="58340" y="0"/>
                  </a:moveTo>
                  <a:cubicBezTo>
                    <a:pt x="86121" y="0"/>
                    <a:pt x="111125" y="25003"/>
                    <a:pt x="111125" y="55562"/>
                  </a:cubicBezTo>
                  <a:cubicBezTo>
                    <a:pt x="111125" y="86121"/>
                    <a:pt x="86121" y="111125"/>
                    <a:pt x="58340" y="111125"/>
                  </a:cubicBezTo>
                  <a:cubicBezTo>
                    <a:pt x="25003" y="111125"/>
                    <a:pt x="0" y="86121"/>
                    <a:pt x="0" y="55562"/>
                  </a:cubicBezTo>
                  <a:cubicBezTo>
                    <a:pt x="0" y="25003"/>
                    <a:pt x="25003" y="0"/>
                    <a:pt x="58340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8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AAAAAGkGAADNBwAAsgoAAAAAAAAmAAAACAAAAP//////////"/>
                </a:ext>
              </a:extLst>
            </p:cNvSpPr>
            <p:nvPr/>
          </p:nvSpPr>
          <p:spPr>
            <a:xfrm>
              <a:off x="0" y="1042035"/>
              <a:ext cx="1268095" cy="696595"/>
            </a:xfrm>
            <a:custGeom>
              <a:avLst/>
              <a:gdLst/>
              <a:ahLst/>
              <a:cxnLst/>
              <a:rect l="0" t="0" r="1268095" b="696595"/>
              <a:pathLst>
                <a:path w="1268095" h="696595">
                  <a:moveTo>
                    <a:pt x="0" y="666446"/>
                  </a:moveTo>
                  <a:lnTo>
                    <a:pt x="668170" y="-1724"/>
                  </a:lnTo>
                  <a:lnTo>
                    <a:pt x="671344" y="0"/>
                  </a:lnTo>
                  <a:lnTo>
                    <a:pt x="676105" y="0"/>
                  </a:lnTo>
                  <a:lnTo>
                    <a:pt x="1268095" y="0"/>
                  </a:lnTo>
                  <a:lnTo>
                    <a:pt x="1268095" y="20628"/>
                  </a:lnTo>
                  <a:lnTo>
                    <a:pt x="679279" y="20628"/>
                  </a:lnTo>
                  <a:lnTo>
                    <a:pt x="0" y="699907"/>
                  </a:lnTo>
                  <a:lnTo>
                    <a:pt x="0" y="6664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7" name="Oval 4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dgcAACAGAAAlCAAAzQYAAAAAAAAmAAAACAAAAP//////////"/>
                </a:ext>
              </a:extLst>
            </p:cNvSpPr>
            <p:nvPr/>
          </p:nvSpPr>
          <p:spPr>
            <a:xfrm>
              <a:off x="1212850" y="995680"/>
              <a:ext cx="111125" cy="109855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6" name="曲线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AAAAAEcHAAAcEwAAygsAAAAAAAAmAAAACAAAAP//////////"/>
                </a:ext>
              </a:extLst>
            </p:cNvSpPr>
            <p:nvPr/>
          </p:nvSpPr>
          <p:spPr>
            <a:xfrm>
              <a:off x="0" y="1183005"/>
              <a:ext cx="3106420" cy="733425"/>
            </a:xfrm>
            <a:custGeom>
              <a:avLst/>
              <a:gdLst/>
              <a:ahLst/>
              <a:cxnLst/>
              <a:rect l="0" t="0" r="3106420" b="733425"/>
              <a:pathLst>
                <a:path w="3106420" h="733425">
                  <a:moveTo>
                    <a:pt x="0" y="703262"/>
                  </a:moveTo>
                  <a:lnTo>
                    <a:pt x="701603" y="1659"/>
                  </a:lnTo>
                  <a:lnTo>
                    <a:pt x="704778" y="0"/>
                  </a:lnTo>
                  <a:lnTo>
                    <a:pt x="709540" y="0"/>
                  </a:lnTo>
                  <a:lnTo>
                    <a:pt x="1700039" y="0"/>
                  </a:lnTo>
                  <a:lnTo>
                    <a:pt x="1701626" y="0"/>
                  </a:lnTo>
                  <a:lnTo>
                    <a:pt x="1704801" y="0"/>
                  </a:lnTo>
                  <a:lnTo>
                    <a:pt x="2081000" y="219075"/>
                  </a:lnTo>
                  <a:lnTo>
                    <a:pt x="3106420" y="219075"/>
                  </a:lnTo>
                  <a:lnTo>
                    <a:pt x="3106420" y="241300"/>
                  </a:lnTo>
                  <a:lnTo>
                    <a:pt x="2077825" y="241300"/>
                  </a:lnTo>
                  <a:lnTo>
                    <a:pt x="2074650" y="241300"/>
                  </a:lnTo>
                  <a:lnTo>
                    <a:pt x="2073063" y="238125"/>
                  </a:lnTo>
                  <a:lnTo>
                    <a:pt x="1696864" y="19050"/>
                  </a:lnTo>
                  <a:lnTo>
                    <a:pt x="712715" y="19050"/>
                  </a:lnTo>
                  <a:lnTo>
                    <a:pt x="0" y="731765"/>
                  </a:lnTo>
                  <a:lnTo>
                    <a:pt x="0" y="7032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5" name="Oval 4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xxIAAFoIAAB7EwAACQkAAAAAAAAmAAAACAAAAP//////////"/>
                </a:ext>
              </a:extLst>
            </p:cNvSpPr>
            <p:nvPr/>
          </p:nvSpPr>
          <p:spPr>
            <a:xfrm>
              <a:off x="3052445" y="1357630"/>
              <a:ext cx="114300" cy="111125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4" name="曲线2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AAAAADwIAAACCgAA8QwAAAAAAAAmAAAACAAAAP//////////"/>
                </a:ext>
              </a:extLst>
            </p:cNvSpPr>
            <p:nvPr/>
          </p:nvSpPr>
          <p:spPr>
            <a:xfrm>
              <a:off x="0" y="1338580"/>
              <a:ext cx="1626870" cy="765175"/>
            </a:xfrm>
            <a:custGeom>
              <a:avLst/>
              <a:gdLst/>
              <a:ahLst/>
              <a:cxnLst/>
              <a:rect l="0" t="0" r="1626870" b="765175"/>
              <a:pathLst>
                <a:path w="1626870" h="765175">
                  <a:moveTo>
                    <a:pt x="0" y="735012"/>
                  </a:moveTo>
                  <a:lnTo>
                    <a:pt x="731695" y="3317"/>
                  </a:lnTo>
                  <a:lnTo>
                    <a:pt x="734869" y="0"/>
                  </a:lnTo>
                  <a:lnTo>
                    <a:pt x="741218" y="0"/>
                  </a:lnTo>
                  <a:lnTo>
                    <a:pt x="1626870" y="0"/>
                  </a:lnTo>
                  <a:lnTo>
                    <a:pt x="1626870" y="22225"/>
                  </a:lnTo>
                  <a:lnTo>
                    <a:pt x="742805" y="22225"/>
                  </a:lnTo>
                  <a:lnTo>
                    <a:pt x="0" y="765030"/>
                  </a:lnTo>
                  <a:lnTo>
                    <a:pt x="0" y="73501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3" name="曲线2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qAkAAPYHAABVCgAApQgAAAAAAAAmAAAACAAAAP//////////"/>
                </a:ext>
              </a:extLst>
            </p:cNvSpPr>
            <p:nvPr/>
          </p:nvSpPr>
          <p:spPr>
            <a:xfrm>
              <a:off x="1569720" y="1294130"/>
              <a:ext cx="109855" cy="111125"/>
            </a:xfrm>
            <a:custGeom>
              <a:avLst/>
              <a:gdLst/>
              <a:ahLst/>
              <a:cxnLst/>
              <a:rect l="0" t="0" r="109855" b="111125"/>
              <a:pathLst>
                <a:path w="109855" h="111125">
                  <a:moveTo>
                    <a:pt x="57673" y="0"/>
                  </a:moveTo>
                  <a:cubicBezTo>
                    <a:pt x="85137" y="0"/>
                    <a:pt x="109855" y="25003"/>
                    <a:pt x="109855" y="55562"/>
                  </a:cubicBezTo>
                  <a:cubicBezTo>
                    <a:pt x="109855" y="86121"/>
                    <a:pt x="85137" y="111125"/>
                    <a:pt x="57673" y="111125"/>
                  </a:cubicBezTo>
                  <a:cubicBezTo>
                    <a:pt x="24717" y="111125"/>
                    <a:pt x="0" y="86121"/>
                    <a:pt x="0" y="55562"/>
                  </a:cubicBezTo>
                  <a:cubicBezTo>
                    <a:pt x="0" y="25003"/>
                    <a:pt x="24717" y="0"/>
                    <a:pt x="57673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2" name="曲线2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AAAAAFoKAACxAwAAHQ4AAAAAAAAmAAAACAAAAP//////////"/>
                </a:ext>
              </a:extLst>
            </p:cNvSpPr>
            <p:nvPr/>
          </p:nvSpPr>
          <p:spPr>
            <a:xfrm>
              <a:off x="0" y="1682750"/>
              <a:ext cx="600075" cy="611505"/>
            </a:xfrm>
            <a:custGeom>
              <a:avLst/>
              <a:gdLst/>
              <a:ahLst/>
              <a:cxnLst/>
              <a:rect l="0" t="0" r="600075" b="611505"/>
              <a:pathLst>
                <a:path w="600075" h="611505">
                  <a:moveTo>
                    <a:pt x="0" y="584503"/>
                  </a:moveTo>
                  <a:lnTo>
                    <a:pt x="582612" y="1891"/>
                  </a:lnTo>
                  <a:lnTo>
                    <a:pt x="600075" y="14294"/>
                  </a:lnTo>
                  <a:lnTo>
                    <a:pt x="0" y="614369"/>
                  </a:lnTo>
                  <a:lnTo>
                    <a:pt x="0" y="58450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1" name="Oval 49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IK7lADY/SgAAAAAAAAAAAAAAAAAAAAAAAAAAAAAAAAAAAAAAZAAAAAEAAABAAAAAnP///wAAAAC0AAAAAAAAAAEAAAAUggAAAHD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IK7lADY/SgAAcMAAAAAAAAAAAAAAAAAAAAAAAAAAAAAAAAAAAAAAAAAAAAJ/f38A5+bmA8zMzADAwP8Af39/AAAAAAAAAAAAAAAAAAAAAAAAAAAAIQAAABgAAAAUAAAATQMAAA0KAAD5AwAAwQoAAAAAAAAmAAAACAAAAP//////////"/>
                </a:ext>
              </a:extLst>
            </p:cNvSpPr>
            <p:nvPr/>
          </p:nvSpPr>
          <p:spPr>
            <a:xfrm>
              <a:off x="536575" y="1633855"/>
              <a:ext cx="109220" cy="114300"/>
            </a:xfrm>
            <a:prstGeom prst="ellipse">
              <a:avLst/>
            </a:prstGeom>
            <a:gradFill flip="none" rotWithShape="0">
              <a:gsLst>
                <a:gs pos="0">
                  <a:srgbClr val="20AEE5"/>
                </a:gs>
                <a:gs pos="33300000">
                  <a:srgbClr val="0070C0"/>
                </a:gs>
                <a:gs pos="100000">
                  <a:srgbClr val="363F4A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sp>
        <p:nvSpPr>
          <p:cNvPr id="121" name="文本框 134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AxsAANEaAAAhLQAAER0AABAgAAAmAAAACAAAAP//////////"/>
              </a:ext>
            </a:extLst>
          </p:cNvSpPr>
          <p:nvPr/>
        </p:nvSpPr>
        <p:spPr>
          <a:xfrm>
            <a:off x="4391025" y="4359275"/>
            <a:ext cx="294513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>
              <a:defRPr lang="en-us" cap="none">
                <a:solidFill>
                  <a:srgbClr val="595959"/>
                </a:solidFill>
              </a:defRPr>
            </a:pPr>
            <a:r>
              <a:t>How to start writting a project</a:t>
            </a:r>
          </a:p>
        </p:txBody>
      </p:sp>
      <p:sp>
        <p:nvSpPr>
          <p:cNvPr id="122" name="文本框 135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bCEAAPgeAACUKQAAOCEAABAgAAAmAAAACAAAAP//////////"/>
              </a:ext>
            </a:extLst>
          </p:cNvSpPr>
          <p:nvPr/>
        </p:nvSpPr>
        <p:spPr>
          <a:xfrm>
            <a:off x="5433060" y="5034280"/>
            <a:ext cx="132588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algn="r">
              <a:defRPr lang="zh-cn" cap="none">
                <a:solidFill>
                  <a:srgbClr val="1F4F7A"/>
                </a:solidFill>
                <a:latin typeface="微软雅黑" pitchFamily="0" charset="0"/>
                <a:ea typeface="微软雅黑" pitchFamily="0" charset="0"/>
                <a:cs typeface="等线" pitchFamily="0" charset="0"/>
              </a:defRPr>
            </a:pPr>
            <a:r>
              <a:t>主讲：开心</a:t>
            </a:r>
          </a:p>
        </p:txBody>
      </p:sp>
      <p:grpSp>
        <p:nvGrpSpPr>
          <p:cNvPr id="123" name="组合 155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EEAbQAfAAAAVAAAAAAAAAAAAAAAAAAAAAAAAAAAAAAAAAAAAAAAAAAAAAAAAAAAAAAAAAAAAAAAAAAAAAAAAAAAAAAAAAAAAAAAAAAAAAAAAAAAAAAAAAAAAAAAAAAAACEAAAAYAAAAFAAAAEoKAAAUDwAAIj4AALkZAAAQAAAAJgAAAAgAAAD/////AAAAAA=="/>
              </a:ext>
            </a:extLst>
          </p:cNvGrpSpPr>
          <p:nvPr/>
        </p:nvGrpSpPr>
        <p:grpSpPr>
          <a:xfrm>
            <a:off x="1672590" y="2451100"/>
            <a:ext cx="8427720" cy="1730375"/>
            <a:chOff x="1672590" y="2451100"/>
            <a:chExt cx="8427720" cy="1730375"/>
          </a:xfrm>
        </p:grpSpPr>
        <p:grpSp>
          <p:nvGrpSpPr>
            <p:cNvPr id="130" name="组合 148"/>
            <p:cNvGrpSpPr>
              <a:extLst>
                <a:ext uri="smNativeData">
                  <pr:smNativeData xmlns:pr="smNativeData" xmlns="smNativeData" val="SMDATA_6_OYxbYhMAAAAlAAAAAQAAAA8BAAAAkAAAAEgAAACQAAAASAAAAAAAAAAAAAAAAAAAABcAAAAUAAAAAAAAAAAAAAD/fwAA/38AAAAAAAAJAAAABAAAAAAVAAAfAAAAVAAAAAAAAAAAAAAAAAAAAAAAAAAAAAAAAAAAAAAAAAAAAAAAAAAAAAAAAAAAAAAAAAAAAAAAAAAAAAAAAAAAAAAAAAAAAAAAAAAAAAAAAAAAAAAAAAAAACEAAAAYAAAAFAAAAP8TAAAUDwAAIj4AAFgRAAAAAAAAJgAAAAgAAAD/////AAAAAA=="/>
                </a:ext>
              </a:extLst>
            </p:cNvGrpSpPr>
            <p:nvPr/>
          </p:nvGrpSpPr>
          <p:grpSpPr>
            <a:xfrm>
              <a:off x="3250565" y="2451100"/>
              <a:ext cx="6849745" cy="368300"/>
              <a:chOff x="3250565" y="2451100"/>
              <a:chExt cx="6849745" cy="368300"/>
            </a:xfrm>
          </p:grpSpPr>
          <p:sp>
            <p:nvSpPr>
              <p:cNvPr id="135" name="椭圆8"/>
              <p:cNvSpPr>
                <a:extLst>
                  <a:ext uri="smNativeData">
  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AHDAADY/SgAAAAAAAAAAAAAAAAAAAAAAAAAAAAAAAAAAAAAAe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HDAADY/SgAAAAAAAAAAAAAAAAAAAAAAAAAAAAAAAAAAAAAAAAAAAAAAAAJ/f38A5+bmA8zMzADAwP8Af39/AAAAAAAAAAAAAAAAAAAAAAAAAAAAIQAAABgAAAAUAAAAbj0AAKkQAAAiPgAAWBEAAAAAAAAmAAAACAAAAP//////////"/>
                  </a:ext>
                </a:extLst>
              </p:cNvSpPr>
              <p:nvPr/>
            </p:nvSpPr>
            <p:spPr>
              <a:xfrm>
                <a:off x="9986010" y="2708275"/>
                <a:ext cx="114300" cy="111125"/>
              </a:xfrm>
              <a:prstGeom prst="ellipse">
                <a:avLst/>
              </a:prstGeom>
              <a:gradFill flip="none" rotWithShape="0">
                <a:gsLst>
                  <a:gs pos="0">
                    <a:srgbClr val="0070C0"/>
                  </a:gs>
                  <a:gs pos="100000">
                    <a:srgbClr val="363F4A"/>
                  </a:gs>
                </a:gsLst>
                <a:lin ang="10800000" scaled="0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spcCol="215900" anchor="t"/>
              <a:lstStyle/>
              <a:p>
                <a:pPr defTabSz="914400">
                  <a:tabLst/>
                  <a:defRPr lang="zh-cn"/>
                </a:pPr>
                <a:endParaRPr lang="zh-cn" cap="none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1" name="组合 147"/>
              <p:cNvGrpSpPr>
                <a:extLst>
                  <a:ext uri="smNativeData">
                    <pr:smNativeData xmlns:pr="smNativeData" xmlns="smNativeData" val="SMDATA_6_OYxbYhMAAAAlAAAAAQAAAA8BAAAAkAAAAEgAAACQAAAASAAAAAAAAAAAAAAAAAAAABcAAAAUAAAAAAAAAAAAAAD/fwAA/38AAAAAAAAJAAAABAAAAEQAdwAfAAAAVAAAAAAAAAAAAAAAAAAAAAAAAAAAAAAAAAAAAAAAAAAAAAAAAAAAAAAAAAAAAAAAAAAAAAAAAAAAAAAAAAAAAAAAAAAAAAAAAAAAAAAAAAAAAAAAAAAAACEAAAAYAAAAFAAAAP8TAAAUDwAACj4AAAARAAAAAAAAJgAAAAgAAAD/////AAAAAA=="/>
                  </a:ext>
                </a:extLst>
              </p:cNvGrpSpPr>
              <p:nvPr/>
            </p:nvGrpSpPr>
            <p:grpSpPr>
              <a:xfrm>
                <a:off x="3250565" y="2451100"/>
                <a:ext cx="6834505" cy="312420"/>
                <a:chOff x="3250565" y="2451100"/>
                <a:chExt cx="6834505" cy="312420"/>
              </a:xfrm>
            </p:grpSpPr>
            <p:sp>
              <p:nvSpPr>
                <p:cNvPr id="134" name="直接连接符 140"/>
                <p:cNvSpPr>
                  <a:extLst>
                    <a:ext uri="smNativeData">
                      <pr:smNativeData xmlns:pr="smNativeData" xmlns="smNativeData" val="SMDATA_15_OYxbYhMAAAAlAAAAC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BAAAAAAAAAERyxAwe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ERyxAV/f38A5+bmA8zMzADAwP8Af39/AAAAAAAAAAAAAAAAAAAAAAAAAAAAIQAAABgAAAAUAAAA/xMAABQPAACXNQAAFA8AAAAAAAAmAAAACAAAAP//////////"/>
                    </a:ext>
                  </a:extLst>
                </p:cNvSpPr>
                <p:nvPr/>
              </p:nvSpPr>
              <p:spPr>
                <a:xfrm>
                  <a:off x="3250565" y="2451100"/>
                  <a:ext cx="5461000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chemeClr val="accent1"/>
                  </a:solidFill>
                  <a:prstDash val="solid"/>
                  <a:headEnd type="none"/>
                  <a:tailEnd type="none"/>
                </a:ln>
                <a:effectLst/>
              </p:spPr>
            </p:sp>
            <p:sp>
              <p:nvSpPr>
                <p:cNvPr id="133" name="直接连接符 142"/>
                <p:cNvSpPr>
                  <a:extLst>
                    <a:ext uri="smNativeData">
                      <pr:smNativeData xmlns:pr="smNativeData" xmlns="smNativeData" val="SMDATA_15_OYxbYhMAAAAlAAAAC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BAAAAAAAAAERyxAwe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ERyxAV/f38A5+bmA8zMzADAwP8Af39/AAAAAAAAAAAAAAAAAAAAAAAAAAAAIQAAABgAAAAUAAAAlzUAABQPAADgOQAAABEAAAAAAAAmAAAACAAAAP//////////"/>
                    </a:ext>
                  </a:extLst>
                </p:cNvSpPr>
                <p:nvPr/>
              </p:nvSpPr>
              <p:spPr>
                <a:xfrm>
                  <a:off x="8711565" y="2451100"/>
                  <a:ext cx="696595" cy="31242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chemeClr val="accent1"/>
                  </a:solidFill>
                  <a:prstDash val="solid"/>
                  <a:headEnd type="none"/>
                  <a:tailEnd type="none"/>
                </a:ln>
                <a:effectLst/>
              </p:spPr>
            </p:sp>
            <p:sp>
              <p:nvSpPr>
                <p:cNvPr id="132" name="直接连接符 144"/>
                <p:cNvSpPr>
                  <a:extLst>
                    <a:ext uri="smNativeData">
                      <pr:smNativeData xmlns:pr="smNativeData" xmlns="smNativeData" val="SMDATA_15_OYxbYhMAAAAlAAAAC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BAAAAAAAAAERyxAwe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ERyxAV/f38A5+bmA8zMzADAwP8Af39/AAAAAAAAAAAAAAAAAAAAAAAAAAAAIQAAABgAAAAUAAAA4DkAAAARAAAKPgAAABEAAAAAAAAmAAAACAAAAP//////////"/>
                    </a:ext>
                  </a:extLst>
                </p:cNvSpPr>
                <p:nvPr/>
              </p:nvSpPr>
              <p:spPr>
                <a:xfrm>
                  <a:off x="9408160" y="2763520"/>
                  <a:ext cx="676910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chemeClr val="accent1"/>
                  </a:solidFill>
                  <a:prstDash val="solid"/>
                  <a:headEnd type="none"/>
                  <a:tailEnd type="none"/>
                </a:ln>
                <a:effectLst/>
              </p:spPr>
            </p:sp>
          </p:grpSp>
        </p:grpSp>
        <p:grpSp>
          <p:nvGrpSpPr>
            <p:cNvPr id="124" name="组合 149"/>
            <p:cNvGrpSpPr>
              <a:extLst>
                <a:ext uri="smNativeData">
                  <pr:smNativeData xmlns:pr="smNativeData" xmlns="smNativeData" val="SMDATA_6_OYxbYhMAAAAlAAAAAQAAAA8BAAAAkAAAAEgAAACQAAAASAAAAAAAAAAAAAAAAAAAABcAAAAUAAAAAAAAAAAAAAD/fwAA/38AAAAAAAAJAAAABAAAAEEAQQAfAAAAVAAAAAAAAAAAAAAAAAAAAAAAAAAAAAAAAAAAAAAAAAAAAAAAAAAAAAAAAAAAAAAAAAAAAAAAAAAAAAAAAAAAAAAAAAAAAAAAAAAAAAAAAAAAAAAAAAAAACEAAAAYAAAAFAAAAEoKAAB1FwAAbTQAALkZAAAAAAAAJgAAAAgAAAD/////AAAAAA=="/>
                </a:ext>
              </a:extLst>
            </p:cNvGrpSpPr>
            <p:nvPr/>
          </p:nvGrpSpPr>
          <p:grpSpPr>
            <a:xfrm rot="10800000">
              <a:off x="1672590" y="3813175"/>
              <a:ext cx="6849745" cy="368300"/>
              <a:chOff x="1672590" y="3813175"/>
              <a:chExt cx="6849745" cy="368300"/>
            </a:xfrm>
          </p:grpSpPr>
          <p:sp>
            <p:nvSpPr>
              <p:cNvPr id="129" name="椭圆13"/>
              <p:cNvSpPr>
                <a:extLst>
                  <a:ext uri="smNativeData">
  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AHDAADY/SgAAAAAAAAAAAAAAAAAAAAAAAAAAAAAAAAAAAAAAe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HDAADY/SgAAAAAAAAAAAAAAAAAAAAAAAAAAAAAAAAAAAAAAAAAAAAAAAAJ/f38A5+bmA8zMzADAwP8Af39/AAAAAAAAAAAAAAAAAAAAAAAAAAAAIQAAABgAAAAUAAAAuTMAAAoZAABtNAAAuRkAAAAAAAAmAAAACAAAAP//////////"/>
                  </a:ext>
                </a:extLst>
              </p:cNvSpPr>
              <p:nvPr/>
            </p:nvSpPr>
            <p:spPr>
              <a:xfrm>
                <a:off x="8408035" y="4070350"/>
                <a:ext cx="114300" cy="111125"/>
              </a:xfrm>
              <a:prstGeom prst="ellipse">
                <a:avLst/>
              </a:prstGeom>
              <a:gradFill flip="none" rotWithShape="0">
                <a:gsLst>
                  <a:gs pos="0">
                    <a:srgbClr val="0070C0"/>
                  </a:gs>
                  <a:gs pos="100000">
                    <a:srgbClr val="363F4A"/>
                  </a:gs>
                </a:gsLst>
                <a:lin ang="10800000" scaled="0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spcCol="215900" anchor="t"/>
              <a:lstStyle/>
              <a:p>
                <a:pPr defTabSz="914400">
                  <a:tabLst/>
                  <a:defRPr lang="zh-cn"/>
                </a:pPr>
                <a:endParaRPr lang="zh-cn" cap="none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25" name="组合 151"/>
              <p:cNvGrpSpPr>
                <a:extLst>
                  <a:ext uri="smNativeData">
    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EoKAAB1FwAAVTQAAGEZAAAAAAAAJgAAAAgAAAD/////AAAAAA=="/>
                  </a:ext>
                </a:extLst>
              </p:cNvGrpSpPr>
              <p:nvPr/>
            </p:nvGrpSpPr>
            <p:grpSpPr>
              <a:xfrm>
                <a:off x="1672590" y="3813175"/>
                <a:ext cx="6834505" cy="312420"/>
                <a:chOff x="1672590" y="3813175"/>
                <a:chExt cx="6834505" cy="312420"/>
              </a:xfrm>
            </p:grpSpPr>
            <p:sp>
              <p:nvSpPr>
                <p:cNvPr id="128" name="直接连接符 152"/>
                <p:cNvSpPr>
                  <a:extLst>
                    <a:ext uri="smNativeData">
                      <pr:smNativeData xmlns:pr="smNativeData" xmlns="smNativeData" val="SMDATA_15_OYxbYhMAAAAlAAAAC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BAAAAAAAAAERyxAwe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ERyxAV/f38A5+bmA8zMzADAwP8Af39/AAAAAAAAAAAAAAAAAAAAAAAAAAAAIQAAABgAAAAUAAAASgoAAHUXAADiKwAAdRcAAAAAAAAmAAAACAAAAP//////////"/>
                    </a:ext>
                  </a:extLst>
                </p:cNvSpPr>
                <p:nvPr/>
              </p:nvSpPr>
              <p:spPr>
                <a:xfrm>
                  <a:off x="1672590" y="3813175"/>
                  <a:ext cx="5461000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chemeClr val="accent1"/>
                  </a:solidFill>
                  <a:prstDash val="solid"/>
                  <a:headEnd type="none"/>
                  <a:tailEnd type="none"/>
                </a:ln>
                <a:effectLst/>
              </p:spPr>
            </p:sp>
            <p:sp>
              <p:nvSpPr>
                <p:cNvPr id="127" name="直接连接符 153"/>
                <p:cNvSpPr>
                  <a:extLst>
                    <a:ext uri="smNativeData">
                      <pr:smNativeData xmlns:pr="smNativeData" xmlns="smNativeData" val="SMDATA_15_OYxbYhMAAAAlAAAAC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BAAAAAAAAAERyxAwe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ERyxAV/f38A5+bmA8zMzADAwP8Af39/AAAAAAAAAAAAAAAAAAAAAAAAAAAAIQAAABgAAAAUAAAA4isAAHUXAAArMAAAYRkAAAAAAAAmAAAACAAAAP//////////"/>
                    </a:ext>
                  </a:extLst>
                </p:cNvSpPr>
                <p:nvPr/>
              </p:nvSpPr>
              <p:spPr>
                <a:xfrm>
                  <a:off x="7133590" y="3813175"/>
                  <a:ext cx="696595" cy="31242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chemeClr val="accent1"/>
                  </a:solidFill>
                  <a:prstDash val="solid"/>
                  <a:headEnd type="none"/>
                  <a:tailEnd type="none"/>
                </a:ln>
                <a:effectLst/>
              </p:spPr>
            </p:sp>
            <p:sp>
              <p:nvSpPr>
                <p:cNvPr id="126" name="直接连接符 154"/>
                <p:cNvSpPr>
                  <a:extLst>
                    <a:ext uri="smNativeData">
                      <pr:smNativeData xmlns:pr="smNativeData" xmlns="smNativeData" val="SMDATA_15_OYxbYhMAAAAlAAAACg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BAAAAAAAAAERyxAwe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ERyxAV/f38A5+bmA8zMzADAwP8Af39/AAAAAAAAAAAAAAAAAAAAAAAAAAAAIQAAABgAAAAUAAAAKzAAAGEZAABVNAAAYRkAAAAAAAAmAAAACAAAAP//////////"/>
                    </a:ext>
                  </a:extLst>
                </p:cNvSpPr>
                <p:nvPr/>
              </p:nvSpPr>
              <p:spPr>
                <a:xfrm>
                  <a:off x="7830185" y="4125595"/>
                  <a:ext cx="676910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chemeClr val="accent1"/>
                  </a:solidFill>
                  <a:prstDash val="solid"/>
                  <a:headEnd type="none"/>
                  <a:tailEnd type="none"/>
                </a:ln>
                <a:effectLst/>
              </p:spPr>
            </p:sp>
          </p:grpSp>
        </p:grpSp>
      </p:grpSp>
      <p:pic>
        <p:nvPicPr>
          <p:cNvPr id="136" name="William Joseph - Radioactive">
            <a:hlinkClick r:id="" action="ppaction://media"/>
          </p:cNvPr>
          <p:cNvPicPr>
            <a:picLocks noChangeAspect="1"/>
            <a:extLst>
              <a:ext uri="smNativeData">
                <pr:smNativeData xmlns:pr="smNativeData" xmlns="smNativeData" val="SMDATA_17_OYxbY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AAAAUAAAABAAAAAAAAAAAAAAAAAAAAAAAAAAAAAAAAAAAAAAAAAAAAAAACf39/AAAAAAPMzMwAwMD/AH9/fwAAAAAAAAAAAAAAAAD///8AAAAAACEAAAAYAAAAFAAAAPUSAABb+v//tRYAABv+//8QAAAAJgAAAAgAAAD//////////w=="/>
              </a:ext>
            </a:extLst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81655" y="-917575"/>
            <a:ext cx="609600" cy="60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37" name="文本框 1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xREAAMwRAAC8OgAA/BcAABAgAAAmAAAACAAAAP//////////"/>
              </a:ext>
            </a:extLst>
          </p:cNvSpPr>
          <p:nvPr/>
        </p:nvSpPr>
        <p:spPr>
          <a:xfrm>
            <a:off x="2888615" y="2893060"/>
            <a:ext cx="6659245" cy="10058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>
              <a:defRPr lang="zh-cn" sz="6000" cap="none">
                <a:solidFill>
                  <a:srgbClr val="606060"/>
                </a:solidFill>
                <a:latin typeface="微软雅黑" pitchFamily="0" charset="0"/>
                <a:ea typeface="微软雅黑" pitchFamily="0" charset="0"/>
                <a:cs typeface="等线" pitchFamily="0" charset="0"/>
              </a:defRPr>
            </a:pPr>
            <a:r>
              <a:t>从JavaA到项目开发</a:t>
            </a:r>
          </a:p>
        </p:txBody>
      </p:sp>
    </p:spTree>
  </p:cSld>
  <p:clrMapOvr>
    <a:masterClrMapping/>
  </p:clrMapOvr>
  <p:transition spd="med" p14:dur="1200" advClick="0" advTm="0">
    <p14:prism dir="u"/>
    <p:extLst>
      <p:ext uri="smNativeData">
        <pr:smNativeData xmlns:pr="smNativeData" xmlns="smNativeData" val="OYxbYgAAAACwBAAAAAAAAE8AAAABAAAAAAAAAAAAAAABAAAAAAAAAAAAAAAAAAAAAAAAAAAAAAAAAAAA"/>
      </p:ext>
    </p:extLst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4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4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37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0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6"/>
                </p:tgtEl>
              </p:cMediaNode>
            </p:audio>
          </p:childTnLst>
        </p:cTn>
      </p:par>
    </p:tnLst>
    <p:bldLst>
      <p:bldP spid="2" grpId="0" animBg="1" advAuto="0"/>
      <p:bldP spid="58" grpId="0" animBg="1" advAuto="0"/>
      <p:bldP spid="107" grpId="0" animBg="1" advAuto="0"/>
      <p:bldP spid="110" grpId="0" animBg="1" advAuto="0"/>
      <p:bldP spid="121" grpId="0"/>
      <p:bldP spid="122" grpId="0"/>
      <p:bldP spid="123" grpId="0" animBg="1" advAuto="0"/>
      <p:bldP spid="136" grpId="0" animBg="1" advAuto="0"/>
      <p:bldP spid="137" grpId="0"/>
    </p:bldLst>
    <p:extLst>
      <p:ext uri="smNativeData">
        <pr:smNativeData xmlns:pr="smNativeData" xmlns="smNativeData" val="OYxbYgkAAAAFAAAA/f///wYAAAABAAAAAAAAAAAAAAAAAAAAAAAAAAcAAAD9////AQAAABYAAAAIAAAAAAAAAAAAAAAAAAAACgAAAP3///8BAAAAFgAAAAEAAAAAAAAAAAAAAAAAAAAOAAAA/f///wEAAAAWAAAAAgAAAAAAAAAAAAAAAAAAABEAAAD9////AQAAABYAAAAEAAAAAAAAAAAAAAAAAAAAFgAAAP////8BAAAAEAAAABUAAAAAAAAAAAAAAAAAAAAbAAAA/f///wEAAAAQAAAAJQAAAAAAAAAAAAAAAAAAACAAAAD/////AQAAAAoAAAAAAAAAAAAAAAAAAAAAAAAAJQAAAP////8BAAAACgAAAAAAAAAAAAAAAAAAAAAAAAA="/>
      </p:ext>
    </p:ext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LsCAAD/fwAA/38AAAAAAAAJAAAABAAAAEo/N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yQUAACkEAACyGAAAmQYAABAgAAAmAAAACAAAAP//////////"/>
              </a:ext>
            </a:extLst>
          </p:cNvSpPr>
          <p:nvPr/>
        </p:nvSpPr>
        <p:spPr>
          <a:xfrm>
            <a:off x="940435" y="676275"/>
            <a:ext cx="3074035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000" cap="none"/>
            </a:pPr>
            <a:r>
              <a:t>开发文档规范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MITAAD/fwAA/38AAAAAAAAJAAAABAAAAA9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2gUAACoJAAAtGAAA2hMAAAAgAAAmAAAACAAAAP//////////"/>
              </a:ext>
            </a:extLst>
          </p:cNvSpPr>
          <p:nvPr/>
        </p:nvSpPr>
        <p:spPr>
          <a:xfrm>
            <a:off x="951230" y="1489710"/>
            <a:ext cx="2978785" cy="17373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文档结构:</a:t>
            </a:r>
          </a:p>
          <a:p>
            <a:pPr>
              <a:defRPr lang="zh-cn"/>
            </a:pPr>
            <a:r>
              <a:t>平台说明(platform)</a:t>
            </a:r>
          </a:p>
          <a:p>
            <a:pPr>
              <a:defRPr lang="zh-cn"/>
            </a:pPr>
            <a:r>
              <a:t>如何提交代码(commit)</a:t>
            </a:r>
          </a:p>
          <a:p>
            <a:pPr>
              <a:defRPr lang="zh-cn"/>
            </a:pPr>
            <a:r>
              <a:t>如何运行(run)</a:t>
            </a:r>
          </a:p>
          <a:p>
            <a:pPr>
              <a:defRPr lang="zh-cn"/>
            </a:pPr>
            <a:r>
              <a:t>如何构建(build)</a:t>
            </a:r>
          </a:p>
          <a:p>
            <a:pPr>
              <a:defRPr lang="zh-cn"/>
            </a:pPr>
            <a:r>
              <a:t>代码规范(style)</a:t>
            </a:r>
          </a:p>
        </p:txBody>
      </p:sp>
      <p:sp>
        <p:nvSpPr>
          <p:cNvPr id="4" name="文本框3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GcC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+wUAAFwWAAAWGQAAnBgAAAAgAAAmAAAACAAAAP//////////"/>
              </a:ext>
            </a:extLst>
          </p:cNvSpPr>
          <p:nvPr/>
        </p:nvSpPr>
        <p:spPr>
          <a:xfrm>
            <a:off x="972185" y="3634740"/>
            <a:ext cx="310578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开发需求文档规范</a:t>
            </a:r>
          </a:p>
        </p:txBody>
      </p:sp>
      <p:sp>
        <p:nvSpPr>
          <p:cNvPr id="5" name="文本框4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O4M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2gUAAO8ZAAD1GAAAjx8AAAAgAAAmAAAACAAAAP//////////"/>
              </a:ext>
            </a:extLst>
          </p:cNvSpPr>
          <p:nvPr/>
        </p:nvSpPr>
        <p:spPr>
          <a:xfrm>
            <a:off x="951230" y="4215765"/>
            <a:ext cx="3105785" cy="914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API文档/功能文档</a:t>
            </a:r>
          </a:p>
          <a:p>
            <a:pPr>
              <a:defRPr lang="zh-cn"/>
            </a:pPr>
            <a:r>
              <a:t>需求应清晰明确</a:t>
            </a:r>
          </a:p>
          <a:p>
            <a:pPr>
              <a:defRPr lang="zh-cn"/>
            </a:pPr>
            <a:r>
              <a:t>说明任何可能歧义的地方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3"/>
          <p:cNvPicPr>
            <a:picLocks noChangeAspect="1"/>
            <a:extLst>
              <a:ext uri="smNativeData">
                <pr:smNativeData xmlns:pr="smNativeData" xmlns="smNativeData" val="SMDATA_17_OYxbY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K82AABoCQAAAEsAAOceAAAQAAAAJgAAAAgAAAD//////////w=="/>
              </a:ext>
            </a:extLst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793480" y="1624965"/>
            <a:ext cx="3494405" cy="3302635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3" name="组合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AAAAAAwBQAAexMAAB0OAAAQAAAAJgAAAAgAAAD/////AAAAAA=="/>
              </a:ext>
            </a:extLst>
          </p:cNvGrpSpPr>
          <p:nvPr/>
        </p:nvGrpSpPr>
        <p:grpSpPr>
          <a:xfrm>
            <a:off x="0" y="843280"/>
            <a:ext cx="3166745" cy="1450975"/>
            <a:chOff x="0" y="843280"/>
            <a:chExt cx="3166745" cy="1450975"/>
          </a:xfrm>
        </p:grpSpPr>
        <p:sp>
          <p:nvSpPr>
            <p:cNvPr id="13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HsFAAAzBAAAwgkAAAAAAAAmAAAACAAAAP//////////"/>
                </a:ext>
              </a:extLst>
            </p:cNvSpPr>
            <p:nvPr/>
          </p:nvSpPr>
          <p:spPr>
            <a:xfrm>
              <a:off x="0" y="890905"/>
              <a:ext cx="682625" cy="695325"/>
            </a:xfrm>
            <a:custGeom>
              <a:avLst/>
              <a:gdLst/>
              <a:ahLst/>
              <a:cxnLst/>
              <a:rect l="0" t="0" r="682625" b="695325"/>
              <a:pathLst>
                <a:path w="682625" h="695325">
                  <a:moveTo>
                    <a:pt x="0" y="665162"/>
                  </a:moveTo>
                  <a:lnTo>
                    <a:pt x="668337" y="-3175"/>
                  </a:lnTo>
                  <a:lnTo>
                    <a:pt x="682625" y="12700"/>
                  </a:lnTo>
                  <a:lnTo>
                    <a:pt x="0" y="695325"/>
                  </a:lnTo>
                  <a:lnTo>
                    <a:pt x="0" y="6651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2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MAADAFAAB+BAAA3wUAAAAAAAAmAAAACAAAAP//////////"/>
                </a:ext>
              </a:extLst>
            </p:cNvSpPr>
            <p:nvPr/>
          </p:nvSpPr>
          <p:spPr>
            <a:xfrm>
              <a:off x="619125" y="843280"/>
              <a:ext cx="111125" cy="111125"/>
            </a:xfrm>
            <a:custGeom>
              <a:avLst/>
              <a:gdLst/>
              <a:ahLst/>
              <a:cxnLst/>
              <a:rect l="0" t="0" r="111125" b="111125"/>
              <a:pathLst>
                <a:path w="111125" h="111125">
                  <a:moveTo>
                    <a:pt x="58340" y="0"/>
                  </a:moveTo>
                  <a:cubicBezTo>
                    <a:pt x="86121" y="0"/>
                    <a:pt x="111125" y="25003"/>
                    <a:pt x="111125" y="55562"/>
                  </a:cubicBezTo>
                  <a:cubicBezTo>
                    <a:pt x="111125" y="86121"/>
                    <a:pt x="86121" y="111125"/>
                    <a:pt x="58340" y="111125"/>
                  </a:cubicBezTo>
                  <a:cubicBezTo>
                    <a:pt x="25003" y="111125"/>
                    <a:pt x="0" y="86121"/>
                    <a:pt x="0" y="55562"/>
                  </a:cubicBezTo>
                  <a:cubicBezTo>
                    <a:pt x="0" y="25003"/>
                    <a:pt x="25003" y="0"/>
                    <a:pt x="58340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B4PS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GkGAADNBwAAsgoAAAAAAAAmAAAACAAAAP//////////"/>
                </a:ext>
              </a:extLst>
            </p:cNvSpPr>
            <p:nvPr/>
          </p:nvSpPr>
          <p:spPr>
            <a:xfrm>
              <a:off x="0" y="1042035"/>
              <a:ext cx="1268095" cy="696595"/>
            </a:xfrm>
            <a:custGeom>
              <a:avLst/>
              <a:gdLst/>
              <a:ahLst/>
              <a:cxnLst/>
              <a:rect l="0" t="0" r="1268095" b="696595"/>
              <a:pathLst>
                <a:path w="1268095" h="696595">
                  <a:moveTo>
                    <a:pt x="0" y="666446"/>
                  </a:moveTo>
                  <a:lnTo>
                    <a:pt x="668170" y="-1724"/>
                  </a:lnTo>
                  <a:lnTo>
                    <a:pt x="671344" y="0"/>
                  </a:lnTo>
                  <a:lnTo>
                    <a:pt x="676105" y="0"/>
                  </a:lnTo>
                  <a:lnTo>
                    <a:pt x="1268095" y="0"/>
                  </a:lnTo>
                  <a:lnTo>
                    <a:pt x="1268095" y="20628"/>
                  </a:lnTo>
                  <a:lnTo>
                    <a:pt x="679279" y="20628"/>
                  </a:lnTo>
                  <a:lnTo>
                    <a:pt x="0" y="699907"/>
                  </a:lnTo>
                  <a:lnTo>
                    <a:pt x="0" y="6664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0" name="Oval 4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dgcAACAGAAAlCAAAzQYAAAAAAAAmAAAACAAAAP//////////"/>
                </a:ext>
              </a:extLst>
            </p:cNvSpPr>
            <p:nvPr/>
          </p:nvSpPr>
          <p:spPr>
            <a:xfrm>
              <a:off x="1212850" y="995680"/>
              <a:ext cx="111125" cy="1098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9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EcHAAAcEwAAygsAAAAAAAAmAAAACAAAAP//////////"/>
                </a:ext>
              </a:extLst>
            </p:cNvSpPr>
            <p:nvPr/>
          </p:nvSpPr>
          <p:spPr>
            <a:xfrm>
              <a:off x="0" y="1183005"/>
              <a:ext cx="3106420" cy="733425"/>
            </a:xfrm>
            <a:custGeom>
              <a:avLst/>
              <a:gdLst/>
              <a:ahLst/>
              <a:cxnLst/>
              <a:rect l="0" t="0" r="3106420" b="733425"/>
              <a:pathLst>
                <a:path w="3106420" h="733425">
                  <a:moveTo>
                    <a:pt x="0" y="703262"/>
                  </a:moveTo>
                  <a:lnTo>
                    <a:pt x="701603" y="1659"/>
                  </a:lnTo>
                  <a:lnTo>
                    <a:pt x="704778" y="0"/>
                  </a:lnTo>
                  <a:lnTo>
                    <a:pt x="709540" y="0"/>
                  </a:lnTo>
                  <a:lnTo>
                    <a:pt x="1700039" y="0"/>
                  </a:lnTo>
                  <a:lnTo>
                    <a:pt x="1701626" y="0"/>
                  </a:lnTo>
                  <a:lnTo>
                    <a:pt x="1704801" y="0"/>
                  </a:lnTo>
                  <a:lnTo>
                    <a:pt x="2081000" y="219075"/>
                  </a:lnTo>
                  <a:lnTo>
                    <a:pt x="3106420" y="219075"/>
                  </a:lnTo>
                  <a:lnTo>
                    <a:pt x="3106420" y="241300"/>
                  </a:lnTo>
                  <a:lnTo>
                    <a:pt x="2077825" y="241300"/>
                  </a:lnTo>
                  <a:lnTo>
                    <a:pt x="2074650" y="241300"/>
                  </a:lnTo>
                  <a:lnTo>
                    <a:pt x="2073063" y="238125"/>
                  </a:lnTo>
                  <a:lnTo>
                    <a:pt x="1696864" y="19050"/>
                  </a:lnTo>
                  <a:lnTo>
                    <a:pt x="712715" y="19050"/>
                  </a:lnTo>
                  <a:lnTo>
                    <a:pt x="0" y="731765"/>
                  </a:lnTo>
                  <a:lnTo>
                    <a:pt x="0" y="7032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8" name="Oval 4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xIAAFoIAAB7EwAACQkAAAAAAAAmAAAACAAAAP//////////"/>
                </a:ext>
              </a:extLst>
            </p:cNvSpPr>
            <p:nvPr/>
          </p:nvSpPr>
          <p:spPr>
            <a:xfrm>
              <a:off x="3052445" y="1357630"/>
              <a:ext cx="114300" cy="11112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7" name="Freeform 4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DwIAAACCgAA8QwAAAAAAAAmAAAACAAAAP//////////"/>
                </a:ext>
              </a:extLst>
            </p:cNvSpPr>
            <p:nvPr/>
          </p:nvSpPr>
          <p:spPr>
            <a:xfrm>
              <a:off x="0" y="1338580"/>
              <a:ext cx="1626870" cy="765175"/>
            </a:xfrm>
            <a:custGeom>
              <a:avLst/>
              <a:gdLst/>
              <a:ahLst/>
              <a:cxnLst/>
              <a:rect l="0" t="0" r="1626870" b="765175"/>
              <a:pathLst>
                <a:path w="1626870" h="765175">
                  <a:moveTo>
                    <a:pt x="0" y="735012"/>
                  </a:moveTo>
                  <a:lnTo>
                    <a:pt x="731695" y="3317"/>
                  </a:lnTo>
                  <a:lnTo>
                    <a:pt x="734869" y="0"/>
                  </a:lnTo>
                  <a:lnTo>
                    <a:pt x="741218" y="0"/>
                  </a:lnTo>
                  <a:lnTo>
                    <a:pt x="1626870" y="0"/>
                  </a:lnTo>
                  <a:lnTo>
                    <a:pt x="1626870" y="22225"/>
                  </a:lnTo>
                  <a:lnTo>
                    <a:pt x="742805" y="22225"/>
                  </a:lnTo>
                  <a:lnTo>
                    <a:pt x="0" y="765030"/>
                  </a:lnTo>
                  <a:lnTo>
                    <a:pt x="0" y="73501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6" name="Freeform 4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qAkAAPYHAABVCgAApQgAAAAAAAAmAAAACAAAAP//////////"/>
                </a:ext>
              </a:extLst>
            </p:cNvSpPr>
            <p:nvPr/>
          </p:nvSpPr>
          <p:spPr>
            <a:xfrm>
              <a:off x="1569720" y="1294130"/>
              <a:ext cx="109855" cy="111125"/>
            </a:xfrm>
            <a:custGeom>
              <a:avLst/>
              <a:gdLst/>
              <a:ahLst/>
              <a:cxnLst/>
              <a:rect l="0" t="0" r="109855" b="111125"/>
              <a:pathLst>
                <a:path w="109855" h="111125">
                  <a:moveTo>
                    <a:pt x="57673" y="0"/>
                  </a:moveTo>
                  <a:cubicBezTo>
                    <a:pt x="85137" y="0"/>
                    <a:pt x="109855" y="25003"/>
                    <a:pt x="109855" y="55562"/>
                  </a:cubicBezTo>
                  <a:cubicBezTo>
                    <a:pt x="109855" y="86121"/>
                    <a:pt x="85137" y="111125"/>
                    <a:pt x="57673" y="111125"/>
                  </a:cubicBezTo>
                  <a:cubicBezTo>
                    <a:pt x="24717" y="111125"/>
                    <a:pt x="0" y="86121"/>
                    <a:pt x="0" y="55562"/>
                  </a:cubicBezTo>
                  <a:cubicBezTo>
                    <a:pt x="0" y="25003"/>
                    <a:pt x="24717" y="0"/>
                    <a:pt x="57673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FoKAACxAwAAHQ4AAAAAAAAmAAAACAAAAP//////////"/>
                </a:ext>
              </a:extLst>
            </p:cNvSpPr>
            <p:nvPr/>
          </p:nvSpPr>
          <p:spPr>
            <a:xfrm>
              <a:off x="0" y="1682750"/>
              <a:ext cx="600075" cy="611505"/>
            </a:xfrm>
            <a:custGeom>
              <a:avLst/>
              <a:gdLst/>
              <a:ahLst/>
              <a:cxnLst/>
              <a:rect l="0" t="0" r="600075" b="611505"/>
              <a:pathLst>
                <a:path w="600075" h="611505">
                  <a:moveTo>
                    <a:pt x="0" y="584503"/>
                  </a:moveTo>
                  <a:lnTo>
                    <a:pt x="582612" y="1891"/>
                  </a:lnTo>
                  <a:lnTo>
                    <a:pt x="600075" y="14294"/>
                  </a:lnTo>
                  <a:lnTo>
                    <a:pt x="0" y="614369"/>
                  </a:lnTo>
                  <a:lnTo>
                    <a:pt x="0" y="58450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4" name="Oval 49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QMAAA0KAAD5AwAAwQoAAAAAAAAmAAAACAAAAP//////////"/>
                </a:ext>
              </a:extLst>
            </p:cNvSpPr>
            <p:nvPr/>
          </p:nvSpPr>
          <p:spPr>
            <a:xfrm>
              <a:off x="536575" y="1633855"/>
              <a:ext cx="109220" cy="1143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grpSp>
        <p:nvGrpSpPr>
          <p:cNvPr id="14" name="Group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IT+///OGgAArxUAAEYrAAAQAAAAJgAAAAgAAAD/////AAAAAA=="/>
              </a:ext>
            </a:extLst>
          </p:cNvGrpSpPr>
          <p:nvPr/>
        </p:nvGrpSpPr>
        <p:grpSpPr>
          <a:xfrm rot="10800000">
            <a:off x="-241300" y="4357370"/>
            <a:ext cx="3766185" cy="2677160"/>
            <a:chOff x="-241300" y="4357370"/>
            <a:chExt cx="3766185" cy="2677160"/>
          </a:xfrm>
        </p:grpSpPr>
        <p:sp>
          <p:nvSpPr>
            <p:cNvPr id="62" name="Oval 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xQAAD8mAACoFAAAjSYAAAAAAAAmAAAACAAAAP//////////"/>
                </a:ext>
              </a:extLst>
            </p:cNvSpPr>
            <p:nvPr/>
          </p:nvSpPr>
          <p:spPr>
            <a:xfrm>
              <a:off x="3306445" y="6217285"/>
              <a:ext cx="51435" cy="4953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1" name="Freeform 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RMAAMseAAAOFAAAmh8AAAAAAAAmAAAACAAAAP//////////"/>
                </a:ext>
              </a:extLst>
            </p:cNvSpPr>
            <p:nvPr/>
          </p:nvSpPr>
          <p:spPr>
            <a:xfrm>
              <a:off x="3147695" y="5005705"/>
              <a:ext cx="112395" cy="131445"/>
            </a:xfrm>
            <a:custGeom>
              <a:avLst/>
              <a:gdLst/>
              <a:ahLst/>
              <a:cxnLst/>
              <a:rect l="0" t="0" r="112395" b="131445"/>
              <a:pathLst>
                <a:path w="112395" h="131445">
                  <a:moveTo>
                    <a:pt x="112395" y="65722"/>
                  </a:moveTo>
                  <a:lnTo>
                    <a:pt x="56197" y="98120"/>
                  </a:lnTo>
                  <a:lnTo>
                    <a:pt x="0" y="131445"/>
                  </a:lnTo>
                  <a:lnTo>
                    <a:pt x="0" y="65722"/>
                  </a:lnTo>
                  <a:lnTo>
                    <a:pt x="0" y="0"/>
                  </a:lnTo>
                  <a:lnTo>
                    <a:pt x="56197" y="32397"/>
                  </a:lnTo>
                  <a:lnTo>
                    <a:pt x="112395" y="6572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0" name="Oval 7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EhAAADwbAABiEAAAjhsAAAAAAAAmAAAACAAAAP//////////"/>
                </a:ext>
              </a:extLst>
            </p:cNvSpPr>
            <p:nvPr/>
          </p:nvSpPr>
          <p:spPr>
            <a:xfrm>
              <a:off x="2612390" y="4427220"/>
              <a:ext cx="5080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9" name="Freeform 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AQAADUdAAAsBgAAkB4AAAAAAAAmAAAACAAAAP//////////"/>
                </a:ext>
              </a:extLst>
            </p:cNvSpPr>
            <p:nvPr/>
          </p:nvSpPr>
          <p:spPr>
            <a:xfrm>
              <a:off x="779780" y="4747895"/>
              <a:ext cx="223520" cy="220345"/>
            </a:xfrm>
            <a:custGeom>
              <a:avLst/>
              <a:gdLst/>
              <a:ahLst/>
              <a:cxnLst/>
              <a:rect l="0" t="0" r="223520" b="220345"/>
              <a:pathLst>
                <a:path w="223520" h="220345">
                  <a:moveTo>
                    <a:pt x="110978" y="220345"/>
                  </a:moveTo>
                  <a:cubicBezTo>
                    <a:pt x="173502" y="220345"/>
                    <a:pt x="223520" y="170337"/>
                    <a:pt x="223520" y="109391"/>
                  </a:cubicBezTo>
                  <a:cubicBezTo>
                    <a:pt x="223520" y="50007"/>
                    <a:pt x="173502" y="0"/>
                    <a:pt x="110978" y="0"/>
                  </a:cubicBezTo>
                  <a:cubicBezTo>
                    <a:pt x="50018" y="0"/>
                    <a:pt x="0" y="50007"/>
                    <a:pt x="0" y="109391"/>
                  </a:cubicBezTo>
                  <a:cubicBezTo>
                    <a:pt x="0" y="170337"/>
                    <a:pt x="50018" y="220345"/>
                    <a:pt x="110978" y="220345"/>
                  </a:cubicBezTo>
                  <a:close/>
                  <a:moveTo>
                    <a:pt x="110978" y="6250"/>
                  </a:moveTo>
                  <a:cubicBezTo>
                    <a:pt x="168812" y="6250"/>
                    <a:pt x="217268" y="53131"/>
                    <a:pt x="217268" y="109391"/>
                  </a:cubicBezTo>
                  <a:cubicBezTo>
                    <a:pt x="217268" y="167212"/>
                    <a:pt x="168812" y="214094"/>
                    <a:pt x="110978" y="214094"/>
                  </a:cubicBezTo>
                  <a:cubicBezTo>
                    <a:pt x="53145" y="214094"/>
                    <a:pt x="6252" y="167212"/>
                    <a:pt x="6252" y="109391"/>
                  </a:cubicBezTo>
                  <a:cubicBezTo>
                    <a:pt x="6252" y="53131"/>
                    <a:pt x="53145" y="6250"/>
                    <a:pt x="110978" y="625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8" name="Freeform 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FEjAACzEgAAYSQAAAAAAAAmAAAACAAAAP//////////"/>
                </a:ext>
              </a:extLst>
            </p:cNvSpPr>
            <p:nvPr/>
          </p:nvSpPr>
          <p:spPr>
            <a:xfrm>
              <a:off x="2865120" y="5741035"/>
              <a:ext cx="174625" cy="172720"/>
            </a:xfrm>
            <a:custGeom>
              <a:avLst/>
              <a:gdLst/>
              <a:ahLst/>
              <a:cxnLst/>
              <a:rect l="0" t="0" r="174625" b="172720"/>
              <a:pathLst>
                <a:path w="174625" h="172720">
                  <a:moveTo>
                    <a:pt x="174625" y="87138"/>
                  </a:moveTo>
                  <a:cubicBezTo>
                    <a:pt x="174625" y="38901"/>
                    <a:pt x="135646" y="0"/>
                    <a:pt x="87312" y="0"/>
                  </a:cubicBezTo>
                  <a:cubicBezTo>
                    <a:pt x="38978" y="0"/>
                    <a:pt x="0" y="38901"/>
                    <a:pt x="0" y="87138"/>
                  </a:cubicBezTo>
                  <a:cubicBezTo>
                    <a:pt x="0" y="133819"/>
                    <a:pt x="38978" y="172720"/>
                    <a:pt x="87312" y="172720"/>
                  </a:cubicBezTo>
                  <a:cubicBezTo>
                    <a:pt x="135646" y="172720"/>
                    <a:pt x="174625" y="133819"/>
                    <a:pt x="174625" y="87138"/>
                  </a:cubicBezTo>
                  <a:close/>
                  <a:moveTo>
                    <a:pt x="17150" y="87138"/>
                  </a:moveTo>
                  <a:cubicBezTo>
                    <a:pt x="17150" y="48237"/>
                    <a:pt x="48332" y="17116"/>
                    <a:pt x="87312" y="17116"/>
                  </a:cubicBezTo>
                  <a:cubicBezTo>
                    <a:pt x="126291" y="17116"/>
                    <a:pt x="159033" y="48237"/>
                    <a:pt x="159033" y="87138"/>
                  </a:cubicBezTo>
                  <a:cubicBezTo>
                    <a:pt x="159033" y="124483"/>
                    <a:pt x="126291" y="157160"/>
                    <a:pt x="87312" y="157160"/>
                  </a:cubicBezTo>
                  <a:cubicBezTo>
                    <a:pt x="48332" y="157160"/>
                    <a:pt x="17150" y="124483"/>
                    <a:pt x="17150" y="87138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7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cwMAAHMeAADtAwAA7R4AAAAAAAAmAAAACAAAAP//////////"/>
                </a:ext>
              </a:extLst>
            </p:cNvSpPr>
            <p:nvPr/>
          </p:nvSpPr>
          <p:spPr>
            <a:xfrm>
              <a:off x="560705" y="4949825"/>
              <a:ext cx="77470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6" name="Freeform 1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E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hP7//84aAACFFAAATikAAAAAAAAmAAAACAAAAP//////////"/>
                </a:ext>
              </a:extLst>
            </p:cNvSpPr>
            <p:nvPr/>
          </p:nvSpPr>
          <p:spPr>
            <a:xfrm>
              <a:off x="-241300" y="4357370"/>
              <a:ext cx="3576955" cy="2357120"/>
            </a:xfrm>
            <a:custGeom>
              <a:avLst/>
              <a:gdLst/>
              <a:ahLst/>
              <a:cxnLst/>
              <a:rect l="0" t="0" r="3576955" b="2357120"/>
              <a:pathLst>
                <a:path w="3576955" h="2357120">
                  <a:moveTo>
                    <a:pt x="38998" y="398057"/>
                  </a:moveTo>
                  <a:cubicBezTo>
                    <a:pt x="60837" y="398057"/>
                    <a:pt x="77997" y="380886"/>
                    <a:pt x="77997" y="360593"/>
                  </a:cubicBezTo>
                  <a:cubicBezTo>
                    <a:pt x="77997" y="357471"/>
                    <a:pt x="77997" y="354349"/>
                    <a:pt x="77997" y="352787"/>
                  </a:cubicBezTo>
                  <a:cubicBezTo>
                    <a:pt x="662976" y="352787"/>
                    <a:pt x="662976" y="352787"/>
                    <a:pt x="662976" y="352787"/>
                  </a:cubicBezTo>
                  <a:cubicBezTo>
                    <a:pt x="783091" y="491717"/>
                    <a:pt x="783091" y="491717"/>
                    <a:pt x="783091" y="491717"/>
                  </a:cubicBezTo>
                  <a:cubicBezTo>
                    <a:pt x="561580" y="491717"/>
                    <a:pt x="561580" y="491717"/>
                    <a:pt x="561580" y="491717"/>
                  </a:cubicBezTo>
                  <a:cubicBezTo>
                    <a:pt x="558459" y="482351"/>
                    <a:pt x="547540" y="474546"/>
                    <a:pt x="536621" y="474546"/>
                  </a:cubicBezTo>
                  <a:cubicBezTo>
                    <a:pt x="522581" y="474546"/>
                    <a:pt x="510102" y="485473"/>
                    <a:pt x="510102" y="499522"/>
                  </a:cubicBezTo>
                  <a:cubicBezTo>
                    <a:pt x="510102" y="513571"/>
                    <a:pt x="522581" y="526059"/>
                    <a:pt x="536621" y="526059"/>
                  </a:cubicBezTo>
                  <a:cubicBezTo>
                    <a:pt x="547540" y="526059"/>
                    <a:pt x="558459" y="518254"/>
                    <a:pt x="561580" y="508888"/>
                  </a:cubicBezTo>
                  <a:cubicBezTo>
                    <a:pt x="968726" y="508888"/>
                    <a:pt x="968726" y="508888"/>
                    <a:pt x="968726" y="508888"/>
                  </a:cubicBezTo>
                  <a:cubicBezTo>
                    <a:pt x="973405" y="593183"/>
                    <a:pt x="1045163" y="661867"/>
                    <a:pt x="1132520" y="661867"/>
                  </a:cubicBezTo>
                  <a:cubicBezTo>
                    <a:pt x="1219877" y="661867"/>
                    <a:pt x="1293194" y="593183"/>
                    <a:pt x="1296314" y="508888"/>
                  </a:cubicBezTo>
                  <a:cubicBezTo>
                    <a:pt x="1472588" y="508888"/>
                    <a:pt x="1472588" y="508888"/>
                    <a:pt x="1472588" y="508888"/>
                  </a:cubicBezTo>
                  <a:cubicBezTo>
                    <a:pt x="1680061" y="713380"/>
                    <a:pt x="1680061" y="713380"/>
                    <a:pt x="1680061" y="713380"/>
                  </a:cubicBezTo>
                  <a:cubicBezTo>
                    <a:pt x="2045088" y="713380"/>
                    <a:pt x="2045088" y="713380"/>
                    <a:pt x="2045088" y="713380"/>
                  </a:cubicBezTo>
                  <a:cubicBezTo>
                    <a:pt x="2049768" y="730551"/>
                    <a:pt x="2065367" y="744600"/>
                    <a:pt x="2084087" y="744600"/>
                  </a:cubicBezTo>
                  <a:cubicBezTo>
                    <a:pt x="2102806" y="744600"/>
                    <a:pt x="2118405" y="730551"/>
                    <a:pt x="2121525" y="713380"/>
                  </a:cubicBezTo>
                  <a:cubicBezTo>
                    <a:pt x="2289999" y="713380"/>
                    <a:pt x="2289999" y="713380"/>
                    <a:pt x="2289999" y="713380"/>
                  </a:cubicBezTo>
                  <a:cubicBezTo>
                    <a:pt x="2143365" y="858554"/>
                    <a:pt x="2143365" y="858554"/>
                    <a:pt x="2143365" y="858554"/>
                  </a:cubicBezTo>
                  <a:cubicBezTo>
                    <a:pt x="1690980" y="858554"/>
                    <a:pt x="1690980" y="858554"/>
                    <a:pt x="1690980" y="858554"/>
                  </a:cubicBezTo>
                  <a:cubicBezTo>
                    <a:pt x="1687861" y="847627"/>
                    <a:pt x="1676941" y="841383"/>
                    <a:pt x="1666021" y="841383"/>
                  </a:cubicBezTo>
                  <a:cubicBezTo>
                    <a:pt x="1651982" y="841383"/>
                    <a:pt x="1639502" y="852310"/>
                    <a:pt x="1639502" y="866359"/>
                  </a:cubicBezTo>
                  <a:cubicBezTo>
                    <a:pt x="1639502" y="880408"/>
                    <a:pt x="1651982" y="891335"/>
                    <a:pt x="1666021" y="891335"/>
                  </a:cubicBezTo>
                  <a:cubicBezTo>
                    <a:pt x="1676941" y="891335"/>
                    <a:pt x="1687861" y="885091"/>
                    <a:pt x="1690980" y="874164"/>
                  </a:cubicBezTo>
                  <a:cubicBezTo>
                    <a:pt x="2149604" y="874164"/>
                    <a:pt x="2149604" y="874164"/>
                    <a:pt x="2149604" y="874164"/>
                  </a:cubicBezTo>
                  <a:cubicBezTo>
                    <a:pt x="2313399" y="713380"/>
                    <a:pt x="2313399" y="713380"/>
                    <a:pt x="2313399" y="713380"/>
                  </a:cubicBezTo>
                  <a:cubicBezTo>
                    <a:pt x="2450674" y="713380"/>
                    <a:pt x="2450674" y="713380"/>
                    <a:pt x="2450674" y="713380"/>
                  </a:cubicBezTo>
                  <a:cubicBezTo>
                    <a:pt x="2452234" y="797674"/>
                    <a:pt x="2478753" y="875725"/>
                    <a:pt x="2522431" y="941287"/>
                  </a:cubicBezTo>
                  <a:cubicBezTo>
                    <a:pt x="2522431" y="941287"/>
                    <a:pt x="2522431" y="941287"/>
                    <a:pt x="2522431" y="941287"/>
                  </a:cubicBezTo>
                  <a:cubicBezTo>
                    <a:pt x="2366437" y="1094266"/>
                    <a:pt x="2366437" y="1094266"/>
                    <a:pt x="2366437" y="1094266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176123" y="989678"/>
                    <a:pt x="2176123" y="989678"/>
                    <a:pt x="2176123" y="989678"/>
                  </a:cubicBezTo>
                  <a:cubicBezTo>
                    <a:pt x="1970211" y="1106754"/>
                    <a:pt x="1970211" y="1106754"/>
                    <a:pt x="1970211" y="1106754"/>
                  </a:cubicBezTo>
                  <a:cubicBezTo>
                    <a:pt x="1970211" y="1340905"/>
                    <a:pt x="1970211" y="1340905"/>
                    <a:pt x="1970211" y="1340905"/>
                  </a:cubicBezTo>
                  <a:cubicBezTo>
                    <a:pt x="2176123" y="1457980"/>
                    <a:pt x="2176123" y="1457980"/>
                    <a:pt x="2176123" y="1457980"/>
                  </a:cubicBezTo>
                  <a:cubicBezTo>
                    <a:pt x="2380476" y="1340905"/>
                    <a:pt x="2380476" y="1340905"/>
                    <a:pt x="2380476" y="1340905"/>
                  </a:cubicBezTo>
                  <a:cubicBezTo>
                    <a:pt x="2380476" y="1106754"/>
                    <a:pt x="2380476" y="1106754"/>
                    <a:pt x="2380476" y="1106754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531791" y="953775"/>
                    <a:pt x="2531791" y="953775"/>
                    <a:pt x="2531791" y="953775"/>
                  </a:cubicBezTo>
                  <a:cubicBezTo>
                    <a:pt x="2608228" y="1056801"/>
                    <a:pt x="2731464" y="1125486"/>
                    <a:pt x="2870299" y="1128608"/>
                  </a:cubicBezTo>
                  <a:cubicBezTo>
                    <a:pt x="2870299" y="1205097"/>
                    <a:pt x="2870299" y="1205097"/>
                    <a:pt x="2870299" y="1205097"/>
                  </a:cubicBezTo>
                  <a:cubicBezTo>
                    <a:pt x="2737704" y="1281586"/>
                    <a:pt x="2737704" y="1281586"/>
                    <a:pt x="2737704" y="1281586"/>
                  </a:cubicBezTo>
                  <a:cubicBezTo>
                    <a:pt x="2737704" y="1339344"/>
                    <a:pt x="2737704" y="1339344"/>
                    <a:pt x="2737704" y="1339344"/>
                  </a:cubicBezTo>
                  <a:cubicBezTo>
                    <a:pt x="2620708" y="1454858"/>
                    <a:pt x="2620708" y="1454858"/>
                    <a:pt x="2620708" y="1454858"/>
                  </a:cubicBezTo>
                  <a:cubicBezTo>
                    <a:pt x="2620708" y="1259732"/>
                    <a:pt x="2620708" y="1259732"/>
                    <a:pt x="2620708" y="1259732"/>
                  </a:cubicBezTo>
                  <a:cubicBezTo>
                    <a:pt x="2669066" y="1211341"/>
                    <a:pt x="2669066" y="1211341"/>
                    <a:pt x="2669066" y="1211341"/>
                  </a:cubicBezTo>
                  <a:cubicBezTo>
                    <a:pt x="2656587" y="1200414"/>
                    <a:pt x="2656587" y="1200414"/>
                    <a:pt x="2656587" y="1200414"/>
                  </a:cubicBezTo>
                  <a:cubicBezTo>
                    <a:pt x="2603549" y="1253488"/>
                    <a:pt x="2603549" y="1253488"/>
                    <a:pt x="2603549" y="1253488"/>
                  </a:cubicBezTo>
                  <a:cubicBezTo>
                    <a:pt x="2603549" y="1472029"/>
                    <a:pt x="2603549" y="1472029"/>
                    <a:pt x="2603549" y="1472029"/>
                  </a:cubicBezTo>
                  <a:cubicBezTo>
                    <a:pt x="2489672" y="1584422"/>
                    <a:pt x="2489672" y="1584422"/>
                    <a:pt x="2489672" y="1584422"/>
                  </a:cubicBezTo>
                  <a:cubicBezTo>
                    <a:pt x="2489672" y="1866964"/>
                    <a:pt x="2489672" y="1866964"/>
                    <a:pt x="2489672" y="1866964"/>
                  </a:cubicBezTo>
                  <a:cubicBezTo>
                    <a:pt x="2394516" y="1962185"/>
                    <a:pt x="2394516" y="1962185"/>
                    <a:pt x="2394516" y="1962185"/>
                  </a:cubicBezTo>
                  <a:cubicBezTo>
                    <a:pt x="2391396" y="1960624"/>
                    <a:pt x="2386716" y="1959063"/>
                    <a:pt x="2382036" y="1959063"/>
                  </a:cubicBezTo>
                  <a:cubicBezTo>
                    <a:pt x="2367997" y="1959063"/>
                    <a:pt x="2357077" y="1969990"/>
                    <a:pt x="2357077" y="1984039"/>
                  </a:cubicBezTo>
                  <a:cubicBezTo>
                    <a:pt x="2357077" y="1998088"/>
                    <a:pt x="2367997" y="2010577"/>
                    <a:pt x="2382036" y="2010577"/>
                  </a:cubicBezTo>
                  <a:cubicBezTo>
                    <a:pt x="2397636" y="2010577"/>
                    <a:pt x="2408555" y="1998088"/>
                    <a:pt x="2408555" y="1984039"/>
                  </a:cubicBezTo>
                  <a:cubicBezTo>
                    <a:pt x="2408555" y="1980917"/>
                    <a:pt x="2406995" y="1976234"/>
                    <a:pt x="2405435" y="1973112"/>
                  </a:cubicBezTo>
                  <a:cubicBezTo>
                    <a:pt x="2506832" y="1873208"/>
                    <a:pt x="2506832" y="1873208"/>
                    <a:pt x="2506832" y="1873208"/>
                  </a:cubicBezTo>
                  <a:cubicBezTo>
                    <a:pt x="2506832" y="1590666"/>
                    <a:pt x="2506832" y="1590666"/>
                    <a:pt x="2506832" y="1590666"/>
                  </a:cubicBezTo>
                  <a:cubicBezTo>
                    <a:pt x="2737704" y="1362759"/>
                    <a:pt x="2737704" y="1362759"/>
                    <a:pt x="2737704" y="1362759"/>
                  </a:cubicBezTo>
                  <a:cubicBezTo>
                    <a:pt x="2737704" y="1433004"/>
                    <a:pt x="2737704" y="1433004"/>
                    <a:pt x="2737704" y="1433004"/>
                  </a:cubicBezTo>
                  <a:cubicBezTo>
                    <a:pt x="2550510" y="1618764"/>
                    <a:pt x="2550510" y="1618764"/>
                    <a:pt x="2550510" y="1618764"/>
                  </a:cubicBezTo>
                  <a:cubicBezTo>
                    <a:pt x="2550510" y="2077700"/>
                    <a:pt x="2550510" y="2077700"/>
                    <a:pt x="2550510" y="2077700"/>
                  </a:cubicBezTo>
                  <a:cubicBezTo>
                    <a:pt x="2566110" y="2077700"/>
                    <a:pt x="2566110" y="2077700"/>
                    <a:pt x="2566110" y="2077700"/>
                  </a:cubicBezTo>
                  <a:cubicBezTo>
                    <a:pt x="2566110" y="1625008"/>
                    <a:pt x="2566110" y="1625008"/>
                    <a:pt x="2566110" y="1625008"/>
                  </a:cubicBezTo>
                  <a:cubicBezTo>
                    <a:pt x="2747064" y="1447053"/>
                    <a:pt x="2747064" y="1447053"/>
                    <a:pt x="2747064" y="1447053"/>
                  </a:cubicBezTo>
                  <a:cubicBezTo>
                    <a:pt x="2870299" y="1517298"/>
                    <a:pt x="2870299" y="1517298"/>
                    <a:pt x="2870299" y="1517298"/>
                  </a:cubicBezTo>
                  <a:cubicBezTo>
                    <a:pt x="2870299" y="1681204"/>
                    <a:pt x="2870299" y="1681204"/>
                    <a:pt x="2870299" y="1681204"/>
                  </a:cubicBezTo>
                  <a:cubicBezTo>
                    <a:pt x="3055933" y="1863842"/>
                    <a:pt x="3055933" y="1863842"/>
                    <a:pt x="3055933" y="1863842"/>
                  </a:cubicBezTo>
                  <a:cubicBezTo>
                    <a:pt x="3055933" y="2040236"/>
                    <a:pt x="3055933" y="2040236"/>
                    <a:pt x="3055933" y="2040236"/>
                  </a:cubicBezTo>
                  <a:cubicBezTo>
                    <a:pt x="3038773" y="2043358"/>
                    <a:pt x="3024734" y="2058968"/>
                    <a:pt x="3024734" y="2077700"/>
                  </a:cubicBezTo>
                  <a:cubicBezTo>
                    <a:pt x="3024734" y="2096432"/>
                    <a:pt x="3038773" y="2112042"/>
                    <a:pt x="3055933" y="2115164"/>
                  </a:cubicBezTo>
                  <a:cubicBezTo>
                    <a:pt x="3055933" y="2308729"/>
                    <a:pt x="3055933" y="2308729"/>
                    <a:pt x="3055933" y="2308729"/>
                  </a:cubicBezTo>
                  <a:cubicBezTo>
                    <a:pt x="3046573" y="2311851"/>
                    <a:pt x="3038773" y="2321217"/>
                    <a:pt x="3038773" y="2332144"/>
                  </a:cubicBezTo>
                  <a:cubicBezTo>
                    <a:pt x="3038773" y="2346193"/>
                    <a:pt x="3049693" y="2357120"/>
                    <a:pt x="3063732" y="2357120"/>
                  </a:cubicBezTo>
                  <a:cubicBezTo>
                    <a:pt x="3079332" y="2357120"/>
                    <a:pt x="3090252" y="2346193"/>
                    <a:pt x="3090252" y="2332144"/>
                  </a:cubicBezTo>
                  <a:cubicBezTo>
                    <a:pt x="3090252" y="2321217"/>
                    <a:pt x="3082452" y="2311851"/>
                    <a:pt x="3071532" y="2308729"/>
                  </a:cubicBezTo>
                  <a:cubicBezTo>
                    <a:pt x="3071532" y="2115164"/>
                    <a:pt x="3071532" y="2115164"/>
                    <a:pt x="3071532" y="2115164"/>
                  </a:cubicBezTo>
                  <a:cubicBezTo>
                    <a:pt x="3090252" y="2112042"/>
                    <a:pt x="3102731" y="2096432"/>
                    <a:pt x="3102731" y="2077700"/>
                  </a:cubicBezTo>
                  <a:cubicBezTo>
                    <a:pt x="3102731" y="2058968"/>
                    <a:pt x="3090252" y="2043358"/>
                    <a:pt x="3071532" y="2040236"/>
                  </a:cubicBezTo>
                  <a:cubicBezTo>
                    <a:pt x="3071532" y="1857598"/>
                    <a:pt x="3071532" y="1857598"/>
                    <a:pt x="3071532" y="1857598"/>
                  </a:cubicBezTo>
                  <a:cubicBezTo>
                    <a:pt x="2885899" y="1674960"/>
                    <a:pt x="2885899" y="1674960"/>
                    <a:pt x="2885899" y="1674960"/>
                  </a:cubicBezTo>
                  <a:cubicBezTo>
                    <a:pt x="2885899" y="1517298"/>
                    <a:pt x="2885899" y="1517298"/>
                    <a:pt x="2885899" y="1517298"/>
                  </a:cubicBezTo>
                  <a:cubicBezTo>
                    <a:pt x="3020054" y="1440809"/>
                    <a:pt x="3020054" y="1440809"/>
                    <a:pt x="3020054" y="1440809"/>
                  </a:cubicBezTo>
                  <a:cubicBezTo>
                    <a:pt x="3020054" y="1281586"/>
                    <a:pt x="3020054" y="1281586"/>
                    <a:pt x="3020054" y="1281586"/>
                  </a:cubicBezTo>
                  <a:cubicBezTo>
                    <a:pt x="2931137" y="1230073"/>
                    <a:pt x="2931137" y="1230073"/>
                    <a:pt x="2931137" y="1230073"/>
                  </a:cubicBezTo>
                  <a:cubicBezTo>
                    <a:pt x="2931137" y="1069290"/>
                    <a:pt x="2931137" y="1069290"/>
                    <a:pt x="2931137" y="1069290"/>
                  </a:cubicBezTo>
                  <a:cubicBezTo>
                    <a:pt x="3007574" y="1058362"/>
                    <a:pt x="3077772" y="1024020"/>
                    <a:pt x="3130810" y="974068"/>
                  </a:cubicBezTo>
                  <a:cubicBezTo>
                    <a:pt x="3199448" y="1041191"/>
                    <a:pt x="3199448" y="1041191"/>
                    <a:pt x="3199448" y="1041191"/>
                  </a:cubicBezTo>
                  <a:cubicBezTo>
                    <a:pt x="3489598" y="1041191"/>
                    <a:pt x="3489598" y="1041191"/>
                    <a:pt x="3489598" y="1041191"/>
                  </a:cubicBezTo>
                  <a:cubicBezTo>
                    <a:pt x="3491157" y="1053679"/>
                    <a:pt x="3502077" y="1061485"/>
                    <a:pt x="3514557" y="1061485"/>
                  </a:cubicBezTo>
                  <a:cubicBezTo>
                    <a:pt x="3528596" y="1061485"/>
                    <a:pt x="3539516" y="1050557"/>
                    <a:pt x="3539516" y="1036508"/>
                  </a:cubicBezTo>
                  <a:cubicBezTo>
                    <a:pt x="3539516" y="1022459"/>
                    <a:pt x="3528596" y="1009971"/>
                    <a:pt x="3514557" y="1009971"/>
                  </a:cubicBezTo>
                  <a:cubicBezTo>
                    <a:pt x="3503637" y="1009971"/>
                    <a:pt x="3494277" y="1016215"/>
                    <a:pt x="3489598" y="1025581"/>
                  </a:cubicBezTo>
                  <a:cubicBezTo>
                    <a:pt x="3207247" y="1025581"/>
                    <a:pt x="3207247" y="1025581"/>
                    <a:pt x="3207247" y="1025581"/>
                  </a:cubicBezTo>
                  <a:cubicBezTo>
                    <a:pt x="3143290" y="963141"/>
                    <a:pt x="3143290" y="963141"/>
                    <a:pt x="3143290" y="963141"/>
                  </a:cubicBezTo>
                  <a:cubicBezTo>
                    <a:pt x="3208807" y="896018"/>
                    <a:pt x="3250926" y="805479"/>
                    <a:pt x="3250926" y="705575"/>
                  </a:cubicBezTo>
                  <a:cubicBezTo>
                    <a:pt x="3250926" y="605671"/>
                    <a:pt x="3208807" y="513571"/>
                    <a:pt x="3143290" y="448009"/>
                  </a:cubicBezTo>
                  <a:cubicBezTo>
                    <a:pt x="3171369" y="419911"/>
                    <a:pt x="3171369" y="419911"/>
                    <a:pt x="3171369" y="419911"/>
                  </a:cubicBezTo>
                  <a:cubicBezTo>
                    <a:pt x="3244686" y="493278"/>
                    <a:pt x="3291484" y="593183"/>
                    <a:pt x="3291484" y="705575"/>
                  </a:cubicBezTo>
                  <a:cubicBezTo>
                    <a:pt x="3307084" y="705575"/>
                    <a:pt x="3307084" y="705575"/>
                    <a:pt x="3307084" y="705575"/>
                  </a:cubicBezTo>
                  <a:cubicBezTo>
                    <a:pt x="3307084" y="590061"/>
                    <a:pt x="3258726" y="483912"/>
                    <a:pt x="3182288" y="407423"/>
                  </a:cubicBezTo>
                  <a:cubicBezTo>
                    <a:pt x="3537956" y="56196"/>
                    <a:pt x="3537956" y="56196"/>
                    <a:pt x="3537956" y="56196"/>
                  </a:cubicBezTo>
                  <a:cubicBezTo>
                    <a:pt x="3542636" y="59318"/>
                    <a:pt x="3545756" y="59318"/>
                    <a:pt x="3550435" y="59318"/>
                  </a:cubicBezTo>
                  <a:cubicBezTo>
                    <a:pt x="3564475" y="59318"/>
                    <a:pt x="3576955" y="48391"/>
                    <a:pt x="3576955" y="34342"/>
                  </a:cubicBezTo>
                  <a:cubicBezTo>
                    <a:pt x="3576955" y="20293"/>
                    <a:pt x="3564475" y="9366"/>
                    <a:pt x="3550435" y="9366"/>
                  </a:cubicBezTo>
                  <a:cubicBezTo>
                    <a:pt x="3536396" y="9366"/>
                    <a:pt x="3523916" y="20293"/>
                    <a:pt x="3523916" y="34342"/>
                  </a:cubicBezTo>
                  <a:cubicBezTo>
                    <a:pt x="3523916" y="39025"/>
                    <a:pt x="3525476" y="42147"/>
                    <a:pt x="3527036" y="45269"/>
                  </a:cubicBezTo>
                  <a:cubicBezTo>
                    <a:pt x="3171369" y="396496"/>
                    <a:pt x="3171369" y="396496"/>
                    <a:pt x="3171369" y="396496"/>
                  </a:cubicBezTo>
                  <a:cubicBezTo>
                    <a:pt x="3094931" y="326250"/>
                    <a:pt x="2991975" y="282542"/>
                    <a:pt x="2878099" y="282542"/>
                  </a:cubicBezTo>
                  <a:cubicBezTo>
                    <a:pt x="2878099" y="298152"/>
                    <a:pt x="2878099" y="298152"/>
                    <a:pt x="2878099" y="298152"/>
                  </a:cubicBezTo>
                  <a:cubicBezTo>
                    <a:pt x="2987295" y="298152"/>
                    <a:pt x="3085572" y="340299"/>
                    <a:pt x="3160449" y="408984"/>
                  </a:cubicBezTo>
                  <a:cubicBezTo>
                    <a:pt x="3130810" y="437082"/>
                    <a:pt x="3130810" y="437082"/>
                    <a:pt x="3130810" y="437082"/>
                  </a:cubicBezTo>
                  <a:cubicBezTo>
                    <a:pt x="3065292" y="376203"/>
                    <a:pt x="2976375" y="338738"/>
                    <a:pt x="2878099" y="338738"/>
                  </a:cubicBezTo>
                  <a:cubicBezTo>
                    <a:pt x="2778262" y="338738"/>
                    <a:pt x="2687786" y="377764"/>
                    <a:pt x="2622268" y="440204"/>
                  </a:cubicBezTo>
                  <a:cubicBezTo>
                    <a:pt x="2489672" y="310640"/>
                    <a:pt x="2489672" y="310640"/>
                    <a:pt x="2489672" y="310640"/>
                  </a:cubicBezTo>
                  <a:cubicBezTo>
                    <a:pt x="2263480" y="310640"/>
                    <a:pt x="2263480" y="310640"/>
                    <a:pt x="2263480" y="310640"/>
                  </a:cubicBezTo>
                  <a:cubicBezTo>
                    <a:pt x="1982690" y="34342"/>
                    <a:pt x="1982690" y="34342"/>
                    <a:pt x="1982690" y="34342"/>
                  </a:cubicBezTo>
                  <a:cubicBezTo>
                    <a:pt x="1984250" y="31220"/>
                    <a:pt x="1984250" y="28098"/>
                    <a:pt x="1984250" y="24976"/>
                  </a:cubicBezTo>
                  <a:cubicBezTo>
                    <a:pt x="1984250" y="10927"/>
                    <a:pt x="1973331" y="0"/>
                    <a:pt x="1959291" y="0"/>
                  </a:cubicBezTo>
                  <a:cubicBezTo>
                    <a:pt x="1943692" y="0"/>
                    <a:pt x="1932772" y="10927"/>
                    <a:pt x="1932772" y="24976"/>
                  </a:cubicBezTo>
                  <a:cubicBezTo>
                    <a:pt x="1932772" y="39025"/>
                    <a:pt x="1943692" y="51513"/>
                    <a:pt x="1959291" y="51513"/>
                  </a:cubicBezTo>
                  <a:cubicBezTo>
                    <a:pt x="1963970" y="51513"/>
                    <a:pt x="1968650" y="49952"/>
                    <a:pt x="1973331" y="46830"/>
                  </a:cubicBezTo>
                  <a:cubicBezTo>
                    <a:pt x="2240081" y="310640"/>
                    <a:pt x="2240081" y="310640"/>
                    <a:pt x="2240081" y="310640"/>
                  </a:cubicBezTo>
                  <a:cubicBezTo>
                    <a:pt x="2174564" y="310640"/>
                    <a:pt x="2174564" y="310640"/>
                    <a:pt x="2174564" y="310640"/>
                  </a:cubicBezTo>
                  <a:cubicBezTo>
                    <a:pt x="1895332" y="34342"/>
                    <a:pt x="1895332" y="34342"/>
                    <a:pt x="1895332" y="34342"/>
                  </a:cubicBezTo>
                  <a:cubicBezTo>
                    <a:pt x="1896893" y="31220"/>
                    <a:pt x="1896893" y="28098"/>
                    <a:pt x="1896893" y="24976"/>
                  </a:cubicBezTo>
                  <a:cubicBezTo>
                    <a:pt x="1896893" y="10927"/>
                    <a:pt x="1885974" y="0"/>
                    <a:pt x="1871934" y="0"/>
                  </a:cubicBezTo>
                  <a:cubicBezTo>
                    <a:pt x="1856334" y="0"/>
                    <a:pt x="1845415" y="10927"/>
                    <a:pt x="1845415" y="24976"/>
                  </a:cubicBezTo>
                  <a:cubicBezTo>
                    <a:pt x="1845415" y="39025"/>
                    <a:pt x="1856334" y="51513"/>
                    <a:pt x="1871934" y="51513"/>
                  </a:cubicBezTo>
                  <a:cubicBezTo>
                    <a:pt x="1876614" y="51513"/>
                    <a:pt x="1881294" y="49952"/>
                    <a:pt x="1885974" y="46830"/>
                  </a:cubicBezTo>
                  <a:cubicBezTo>
                    <a:pt x="2152724" y="310640"/>
                    <a:pt x="2152724" y="310640"/>
                    <a:pt x="2152724" y="310640"/>
                  </a:cubicBezTo>
                  <a:cubicBezTo>
                    <a:pt x="1825136" y="310640"/>
                    <a:pt x="1825136" y="310640"/>
                    <a:pt x="1825136" y="310640"/>
                  </a:cubicBezTo>
                  <a:cubicBezTo>
                    <a:pt x="1822016" y="299713"/>
                    <a:pt x="1812656" y="291908"/>
                    <a:pt x="1800176" y="291908"/>
                  </a:cubicBezTo>
                  <a:cubicBezTo>
                    <a:pt x="1786137" y="291908"/>
                    <a:pt x="1775217" y="304396"/>
                    <a:pt x="1775217" y="318445"/>
                  </a:cubicBezTo>
                  <a:cubicBezTo>
                    <a:pt x="1775217" y="332494"/>
                    <a:pt x="1786137" y="343421"/>
                    <a:pt x="1800176" y="343421"/>
                  </a:cubicBezTo>
                  <a:cubicBezTo>
                    <a:pt x="1812656" y="343421"/>
                    <a:pt x="1822016" y="337177"/>
                    <a:pt x="1825136" y="326250"/>
                  </a:cubicBezTo>
                  <a:cubicBezTo>
                    <a:pt x="2168324" y="326250"/>
                    <a:pt x="2168324" y="326250"/>
                    <a:pt x="2168324" y="326250"/>
                  </a:cubicBezTo>
                  <a:cubicBezTo>
                    <a:pt x="2169884" y="327811"/>
                    <a:pt x="2169884" y="327811"/>
                    <a:pt x="2169884" y="327811"/>
                  </a:cubicBezTo>
                  <a:cubicBezTo>
                    <a:pt x="2171444" y="326250"/>
                    <a:pt x="2171444" y="326250"/>
                    <a:pt x="2171444" y="326250"/>
                  </a:cubicBezTo>
                  <a:cubicBezTo>
                    <a:pt x="2257241" y="326250"/>
                    <a:pt x="2257241" y="326250"/>
                    <a:pt x="2257241" y="326250"/>
                  </a:cubicBezTo>
                  <a:cubicBezTo>
                    <a:pt x="2257241" y="327811"/>
                    <a:pt x="2257241" y="327811"/>
                    <a:pt x="2257241" y="327811"/>
                  </a:cubicBezTo>
                  <a:cubicBezTo>
                    <a:pt x="2258801" y="326250"/>
                    <a:pt x="2258801" y="326250"/>
                    <a:pt x="2258801" y="326250"/>
                  </a:cubicBezTo>
                  <a:cubicBezTo>
                    <a:pt x="2483433" y="326250"/>
                    <a:pt x="2483433" y="326250"/>
                    <a:pt x="2483433" y="326250"/>
                  </a:cubicBezTo>
                  <a:cubicBezTo>
                    <a:pt x="2609788" y="451131"/>
                    <a:pt x="2609788" y="451131"/>
                    <a:pt x="2609788" y="451131"/>
                  </a:cubicBezTo>
                  <a:cubicBezTo>
                    <a:pt x="2545831" y="518254"/>
                    <a:pt x="2506832" y="607232"/>
                    <a:pt x="2506832" y="705575"/>
                  </a:cubicBezTo>
                  <a:cubicBezTo>
                    <a:pt x="2506832" y="905384"/>
                    <a:pt x="2669066" y="1067729"/>
                    <a:pt x="2870299" y="1072412"/>
                  </a:cubicBezTo>
                  <a:cubicBezTo>
                    <a:pt x="2870299" y="1111437"/>
                    <a:pt x="2870299" y="1111437"/>
                    <a:pt x="2870299" y="1111437"/>
                  </a:cubicBezTo>
                  <a:cubicBezTo>
                    <a:pt x="2647227" y="1108315"/>
                    <a:pt x="2466273" y="927238"/>
                    <a:pt x="2466273" y="705575"/>
                  </a:cubicBezTo>
                  <a:cubicBezTo>
                    <a:pt x="2466273" y="697770"/>
                    <a:pt x="2466273" y="697770"/>
                    <a:pt x="2466273" y="697770"/>
                  </a:cubicBezTo>
                  <a:cubicBezTo>
                    <a:pt x="2121525" y="697770"/>
                    <a:pt x="2121525" y="697770"/>
                    <a:pt x="2121525" y="697770"/>
                  </a:cubicBezTo>
                  <a:cubicBezTo>
                    <a:pt x="2118405" y="680599"/>
                    <a:pt x="2102806" y="666550"/>
                    <a:pt x="2084087" y="666550"/>
                  </a:cubicBezTo>
                  <a:cubicBezTo>
                    <a:pt x="2065367" y="666550"/>
                    <a:pt x="2049768" y="680599"/>
                    <a:pt x="2045088" y="697770"/>
                  </a:cubicBezTo>
                  <a:cubicBezTo>
                    <a:pt x="1686301" y="697770"/>
                    <a:pt x="1686301" y="697770"/>
                    <a:pt x="1686301" y="697770"/>
                  </a:cubicBezTo>
                  <a:cubicBezTo>
                    <a:pt x="1478828" y="491717"/>
                    <a:pt x="1478828" y="491717"/>
                    <a:pt x="1478828" y="491717"/>
                  </a:cubicBezTo>
                  <a:cubicBezTo>
                    <a:pt x="1296314" y="491717"/>
                    <a:pt x="1296314" y="491717"/>
                    <a:pt x="1296314" y="491717"/>
                  </a:cubicBezTo>
                  <a:cubicBezTo>
                    <a:pt x="1293194" y="405862"/>
                    <a:pt x="1219877" y="338738"/>
                    <a:pt x="1132520" y="338738"/>
                  </a:cubicBezTo>
                  <a:cubicBezTo>
                    <a:pt x="1045163" y="338738"/>
                    <a:pt x="973405" y="405862"/>
                    <a:pt x="968726" y="491717"/>
                  </a:cubicBezTo>
                  <a:cubicBezTo>
                    <a:pt x="803371" y="491717"/>
                    <a:pt x="803371" y="491717"/>
                    <a:pt x="803371" y="491717"/>
                  </a:cubicBezTo>
                  <a:cubicBezTo>
                    <a:pt x="670775" y="335616"/>
                    <a:pt x="670775" y="335616"/>
                    <a:pt x="670775" y="335616"/>
                  </a:cubicBezTo>
                  <a:cubicBezTo>
                    <a:pt x="70197" y="335616"/>
                    <a:pt x="70197" y="335616"/>
                    <a:pt x="70197" y="335616"/>
                  </a:cubicBezTo>
                  <a:cubicBezTo>
                    <a:pt x="62397" y="327811"/>
                    <a:pt x="51478" y="321567"/>
                    <a:pt x="38998" y="321567"/>
                  </a:cubicBezTo>
                  <a:cubicBezTo>
                    <a:pt x="17159" y="321567"/>
                    <a:pt x="0" y="338738"/>
                    <a:pt x="0" y="360593"/>
                  </a:cubicBezTo>
                  <a:cubicBezTo>
                    <a:pt x="0" y="380886"/>
                    <a:pt x="17159" y="398057"/>
                    <a:pt x="38998" y="398057"/>
                  </a:cubicBezTo>
                  <a:close/>
                  <a:moveTo>
                    <a:pt x="2364877" y="1331539"/>
                  </a:moveTo>
                  <a:cubicBezTo>
                    <a:pt x="2176123" y="1439248"/>
                    <a:pt x="2176123" y="1439248"/>
                    <a:pt x="2176123" y="1439248"/>
                  </a:cubicBezTo>
                  <a:cubicBezTo>
                    <a:pt x="1985810" y="1331539"/>
                    <a:pt x="1985810" y="1331539"/>
                    <a:pt x="1985810" y="1331539"/>
                  </a:cubicBezTo>
                  <a:cubicBezTo>
                    <a:pt x="1985810" y="1116120"/>
                    <a:pt x="1985810" y="1116120"/>
                    <a:pt x="1985810" y="1116120"/>
                  </a:cubicBezTo>
                  <a:cubicBezTo>
                    <a:pt x="2176123" y="1008410"/>
                    <a:pt x="2176123" y="1008410"/>
                    <a:pt x="2176123" y="1008410"/>
                  </a:cubicBezTo>
                  <a:cubicBezTo>
                    <a:pt x="2364877" y="1116120"/>
                    <a:pt x="2364877" y="1116120"/>
                    <a:pt x="2364877" y="1116120"/>
                  </a:cubicBezTo>
                  <a:lnTo>
                    <a:pt x="2364877" y="1331539"/>
                  </a:lnTo>
                  <a:close/>
                  <a:moveTo>
                    <a:pt x="3002895" y="1433004"/>
                  </a:moveTo>
                  <a:cubicBezTo>
                    <a:pt x="2878099" y="1503249"/>
                    <a:pt x="2878099" y="1503249"/>
                    <a:pt x="2878099" y="1503249"/>
                  </a:cubicBezTo>
                  <a:cubicBezTo>
                    <a:pt x="2753303" y="1433004"/>
                    <a:pt x="2753303" y="1433004"/>
                    <a:pt x="2753303" y="1433004"/>
                  </a:cubicBezTo>
                  <a:cubicBezTo>
                    <a:pt x="2753303" y="1289391"/>
                    <a:pt x="2753303" y="1289391"/>
                    <a:pt x="2753303" y="1289391"/>
                  </a:cubicBezTo>
                  <a:cubicBezTo>
                    <a:pt x="2878099" y="1219146"/>
                    <a:pt x="2878099" y="1219146"/>
                    <a:pt x="2878099" y="1219146"/>
                  </a:cubicBezTo>
                  <a:cubicBezTo>
                    <a:pt x="3002895" y="1289391"/>
                    <a:pt x="3002895" y="1289391"/>
                    <a:pt x="3002895" y="1289391"/>
                  </a:cubicBezTo>
                  <a:lnTo>
                    <a:pt x="3002895" y="1433004"/>
                  </a:lnTo>
                  <a:close/>
                  <a:moveTo>
                    <a:pt x="2915538" y="1222268"/>
                  </a:moveTo>
                  <a:cubicBezTo>
                    <a:pt x="2885899" y="1205097"/>
                    <a:pt x="2885899" y="1205097"/>
                    <a:pt x="2885899" y="1205097"/>
                  </a:cubicBezTo>
                  <a:cubicBezTo>
                    <a:pt x="2885899" y="1072412"/>
                    <a:pt x="2885899" y="1072412"/>
                    <a:pt x="2885899" y="1072412"/>
                  </a:cubicBezTo>
                  <a:cubicBezTo>
                    <a:pt x="2896818" y="1072412"/>
                    <a:pt x="2906178" y="1070851"/>
                    <a:pt x="2915538" y="1070851"/>
                  </a:cubicBezTo>
                  <a:lnTo>
                    <a:pt x="2915538" y="1222268"/>
                  </a:lnTo>
                  <a:close/>
                  <a:moveTo>
                    <a:pt x="2885899" y="702453"/>
                  </a:moveTo>
                  <a:cubicBezTo>
                    <a:pt x="2670626" y="488595"/>
                    <a:pt x="2670626" y="488595"/>
                    <a:pt x="2670626" y="488595"/>
                  </a:cubicBezTo>
                  <a:cubicBezTo>
                    <a:pt x="2725224" y="437082"/>
                    <a:pt x="2798542" y="405862"/>
                    <a:pt x="2878099" y="405862"/>
                  </a:cubicBezTo>
                  <a:cubicBezTo>
                    <a:pt x="3045013" y="405862"/>
                    <a:pt x="3180728" y="540108"/>
                    <a:pt x="3180728" y="705575"/>
                  </a:cubicBezTo>
                  <a:cubicBezTo>
                    <a:pt x="3180728" y="867920"/>
                    <a:pt x="3049693" y="999044"/>
                    <a:pt x="2885899" y="1003727"/>
                  </a:cubicBezTo>
                  <a:lnTo>
                    <a:pt x="2885899" y="702453"/>
                  </a:lnTo>
                  <a:close/>
                  <a:moveTo>
                    <a:pt x="2870299" y="708697"/>
                  </a:moveTo>
                  <a:cubicBezTo>
                    <a:pt x="2870299" y="1003727"/>
                    <a:pt x="2870299" y="1003727"/>
                    <a:pt x="2870299" y="1003727"/>
                  </a:cubicBezTo>
                  <a:cubicBezTo>
                    <a:pt x="2706505" y="999044"/>
                    <a:pt x="2575469" y="867920"/>
                    <a:pt x="2575469" y="705575"/>
                  </a:cubicBezTo>
                  <a:cubicBezTo>
                    <a:pt x="2575469" y="625964"/>
                    <a:pt x="2606668" y="554157"/>
                    <a:pt x="2658147" y="499522"/>
                  </a:cubicBezTo>
                  <a:lnTo>
                    <a:pt x="2870299" y="708697"/>
                  </a:lnTo>
                  <a:close/>
                  <a:moveTo>
                    <a:pt x="2878099" y="354349"/>
                  </a:moveTo>
                  <a:cubicBezTo>
                    <a:pt x="3074652" y="354349"/>
                    <a:pt x="3233766" y="512010"/>
                    <a:pt x="3233766" y="705575"/>
                  </a:cubicBezTo>
                  <a:cubicBezTo>
                    <a:pt x="3233766" y="896018"/>
                    <a:pt x="3079332" y="1052118"/>
                    <a:pt x="2885899" y="1056801"/>
                  </a:cubicBezTo>
                  <a:cubicBezTo>
                    <a:pt x="2885899" y="1009971"/>
                    <a:pt x="2885899" y="1009971"/>
                    <a:pt x="2885899" y="1009971"/>
                  </a:cubicBezTo>
                  <a:cubicBezTo>
                    <a:pt x="3052813" y="1006849"/>
                    <a:pt x="3186968" y="871042"/>
                    <a:pt x="3186968" y="705575"/>
                  </a:cubicBezTo>
                  <a:cubicBezTo>
                    <a:pt x="3186968" y="536986"/>
                    <a:pt x="3049693" y="399618"/>
                    <a:pt x="2878099" y="399618"/>
                  </a:cubicBezTo>
                  <a:cubicBezTo>
                    <a:pt x="2795422" y="399618"/>
                    <a:pt x="2720544" y="432399"/>
                    <a:pt x="2665946" y="483912"/>
                  </a:cubicBezTo>
                  <a:cubicBezTo>
                    <a:pt x="2633187" y="451131"/>
                    <a:pt x="2633187" y="451131"/>
                    <a:pt x="2633187" y="451131"/>
                  </a:cubicBezTo>
                  <a:cubicBezTo>
                    <a:pt x="2697145" y="391813"/>
                    <a:pt x="2782942" y="354349"/>
                    <a:pt x="2878099" y="354349"/>
                  </a:cubicBezTo>
                  <a:close/>
                  <a:moveTo>
                    <a:pt x="2522431" y="705575"/>
                  </a:moveTo>
                  <a:cubicBezTo>
                    <a:pt x="2522431" y="611915"/>
                    <a:pt x="2559870" y="526059"/>
                    <a:pt x="2622268" y="463619"/>
                  </a:cubicBezTo>
                  <a:cubicBezTo>
                    <a:pt x="2655027" y="494839"/>
                    <a:pt x="2655027" y="494839"/>
                    <a:pt x="2655027" y="494839"/>
                  </a:cubicBezTo>
                  <a:cubicBezTo>
                    <a:pt x="2601989" y="549474"/>
                    <a:pt x="2569230" y="624403"/>
                    <a:pt x="2569230" y="705575"/>
                  </a:cubicBezTo>
                  <a:cubicBezTo>
                    <a:pt x="2569230" y="871042"/>
                    <a:pt x="2703385" y="1006849"/>
                    <a:pt x="2870299" y="1009971"/>
                  </a:cubicBezTo>
                  <a:cubicBezTo>
                    <a:pt x="2870299" y="1056801"/>
                    <a:pt x="2870299" y="1056801"/>
                    <a:pt x="2870299" y="1056801"/>
                  </a:cubicBezTo>
                  <a:cubicBezTo>
                    <a:pt x="2678426" y="1052118"/>
                    <a:pt x="2522431" y="896018"/>
                    <a:pt x="2522431" y="705575"/>
                  </a:cubicBezTo>
                  <a:close/>
                  <a:moveTo>
                    <a:pt x="1132520" y="354349"/>
                  </a:moveTo>
                  <a:cubicBezTo>
                    <a:pt x="1215197" y="354349"/>
                    <a:pt x="1280715" y="419911"/>
                    <a:pt x="1280715" y="499522"/>
                  </a:cubicBezTo>
                  <a:cubicBezTo>
                    <a:pt x="1280715" y="580694"/>
                    <a:pt x="1215197" y="646257"/>
                    <a:pt x="1132520" y="646257"/>
                  </a:cubicBezTo>
                  <a:cubicBezTo>
                    <a:pt x="1051403" y="646257"/>
                    <a:pt x="984325" y="580694"/>
                    <a:pt x="984325" y="499522"/>
                  </a:cubicBezTo>
                  <a:cubicBezTo>
                    <a:pt x="984325" y="419911"/>
                    <a:pt x="1051403" y="354349"/>
                    <a:pt x="1132520" y="35434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5" name="Oval 1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c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LklAADIDwAAMiYAAAAAAAAmAAAACAAAAP//////////"/>
                </a:ext>
              </a:extLst>
            </p:cNvSpPr>
            <p:nvPr/>
          </p:nvSpPr>
          <p:spPr>
            <a:xfrm>
              <a:off x="2486660" y="613219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4" name="Oval 1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s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P8kAADIDwAAeCUAAAAAAAAmAAAACAAAAP//////////"/>
                </a:ext>
              </a:extLst>
            </p:cNvSpPr>
            <p:nvPr/>
          </p:nvSpPr>
          <p:spPr>
            <a:xfrm>
              <a:off x="2486660" y="601408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3" name="Oval 1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sH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HkiAABXCgAA8yIAAAAAAAAmAAAACAAAAP//////////"/>
                </a:ext>
              </a:extLst>
            </p:cNvSpPr>
            <p:nvPr/>
          </p:nvSpPr>
          <p:spPr>
            <a:xfrm>
              <a:off x="1602740" y="5603875"/>
              <a:ext cx="78105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2" name="Oval 1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MAhAABXCgAAOSIAAAAAAAAmAAAACAAAAP//////////"/>
                </a:ext>
              </a:extLst>
            </p:cNvSpPr>
            <p:nvPr/>
          </p:nvSpPr>
          <p:spPr>
            <a:xfrm>
              <a:off x="1602740" y="5486400"/>
              <a:ext cx="78105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1" name="Oval 16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LEjAABTEgAAASQAAAAAAAAmAAAACAAAAP//////////"/>
                </a:ext>
              </a:extLst>
            </p:cNvSpPr>
            <p:nvPr/>
          </p:nvSpPr>
          <p:spPr>
            <a:xfrm>
              <a:off x="2926715" y="5801995"/>
              <a:ext cx="52070" cy="508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0" name="Freeform 1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w8AAN8aAADCEAAA7hsAAAAAAAAmAAAACAAAAP//////////"/>
                </a:ext>
              </a:extLst>
            </p:cNvSpPr>
            <p:nvPr/>
          </p:nvSpPr>
          <p:spPr>
            <a:xfrm>
              <a:off x="2549525" y="4368165"/>
              <a:ext cx="174625" cy="172085"/>
            </a:xfrm>
            <a:custGeom>
              <a:avLst/>
              <a:gdLst/>
              <a:ahLst/>
              <a:cxnLst/>
              <a:rect l="0" t="0" r="174625" b="172085"/>
              <a:pathLst>
                <a:path w="174625" h="172085">
                  <a:moveTo>
                    <a:pt x="87312" y="172085"/>
                  </a:moveTo>
                  <a:cubicBezTo>
                    <a:pt x="135646" y="172085"/>
                    <a:pt x="174625" y="132974"/>
                    <a:pt x="174625" y="86042"/>
                  </a:cubicBezTo>
                  <a:cubicBezTo>
                    <a:pt x="174625" y="37544"/>
                    <a:pt x="135646" y="0"/>
                    <a:pt x="87312" y="0"/>
                  </a:cubicBezTo>
                  <a:cubicBezTo>
                    <a:pt x="38978" y="0"/>
                    <a:pt x="0" y="37544"/>
                    <a:pt x="0" y="86042"/>
                  </a:cubicBezTo>
                  <a:cubicBezTo>
                    <a:pt x="0" y="132974"/>
                    <a:pt x="38978" y="172085"/>
                    <a:pt x="87312" y="172085"/>
                  </a:cubicBezTo>
                  <a:close/>
                  <a:moveTo>
                    <a:pt x="87312" y="15644"/>
                  </a:moveTo>
                  <a:cubicBezTo>
                    <a:pt x="126291" y="15644"/>
                    <a:pt x="159033" y="46932"/>
                    <a:pt x="159033" y="86042"/>
                  </a:cubicBezTo>
                  <a:cubicBezTo>
                    <a:pt x="159033" y="123588"/>
                    <a:pt x="126291" y="156440"/>
                    <a:pt x="87312" y="156440"/>
                  </a:cubicBezTo>
                  <a:cubicBezTo>
                    <a:pt x="48332" y="156440"/>
                    <a:pt x="17150" y="123588"/>
                    <a:pt x="17150" y="86042"/>
                  </a:cubicBezTo>
                  <a:cubicBezTo>
                    <a:pt x="17150" y="46932"/>
                    <a:pt x="48332" y="15644"/>
                    <a:pt x="87312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9" name="Freeform 1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xMAAN8lAAAIFQAA7SYAAAAAAAAmAAAACAAAAP//////////"/>
                </a:ext>
              </a:extLst>
            </p:cNvSpPr>
            <p:nvPr/>
          </p:nvSpPr>
          <p:spPr>
            <a:xfrm>
              <a:off x="3245485" y="6156325"/>
              <a:ext cx="173355" cy="171450"/>
            </a:xfrm>
            <a:custGeom>
              <a:avLst/>
              <a:gdLst/>
              <a:ahLst/>
              <a:cxnLst/>
              <a:rect l="0" t="0" r="173355" b="171450"/>
              <a:pathLst>
                <a:path w="173355" h="171450">
                  <a:moveTo>
                    <a:pt x="0" y="85725"/>
                  </a:moveTo>
                  <a:cubicBezTo>
                    <a:pt x="0" y="132484"/>
                    <a:pt x="39043" y="171450"/>
                    <a:pt x="87457" y="171450"/>
                  </a:cubicBezTo>
                  <a:cubicBezTo>
                    <a:pt x="134311" y="171450"/>
                    <a:pt x="173355" y="132484"/>
                    <a:pt x="173355" y="85725"/>
                  </a:cubicBezTo>
                  <a:cubicBezTo>
                    <a:pt x="173355" y="38966"/>
                    <a:pt x="134311" y="0"/>
                    <a:pt x="87457" y="0"/>
                  </a:cubicBezTo>
                  <a:cubicBezTo>
                    <a:pt x="39043" y="0"/>
                    <a:pt x="0" y="38966"/>
                    <a:pt x="0" y="85725"/>
                  </a:cubicBezTo>
                  <a:close/>
                  <a:moveTo>
                    <a:pt x="87457" y="15586"/>
                  </a:moveTo>
                  <a:cubicBezTo>
                    <a:pt x="126502" y="15586"/>
                    <a:pt x="157737" y="46759"/>
                    <a:pt x="157737" y="85725"/>
                  </a:cubicBezTo>
                  <a:cubicBezTo>
                    <a:pt x="157737" y="124691"/>
                    <a:pt x="126502" y="155864"/>
                    <a:pt x="87457" y="155864"/>
                  </a:cubicBezTo>
                  <a:cubicBezTo>
                    <a:pt x="46852" y="155864"/>
                    <a:pt x="15617" y="124691"/>
                    <a:pt x="15617" y="85725"/>
                  </a:cubicBezTo>
                  <a:cubicBezTo>
                    <a:pt x="15617" y="46759"/>
                    <a:pt x="46852" y="15586"/>
                    <a:pt x="87457" y="1558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8" name="Freeform 1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QcAAEwbAACaCAAAWxwAAAAAAAAmAAAACAAAAP//////////"/>
                </a:ext>
              </a:extLst>
            </p:cNvSpPr>
            <p:nvPr/>
          </p:nvSpPr>
          <p:spPr>
            <a:xfrm>
              <a:off x="1224915" y="4437380"/>
              <a:ext cx="173355" cy="172085"/>
            </a:xfrm>
            <a:custGeom>
              <a:avLst/>
              <a:gdLst/>
              <a:ahLst/>
              <a:cxnLst/>
              <a:rect l="0" t="0" r="173355" b="172085"/>
              <a:pathLst>
                <a:path w="173355" h="172085">
                  <a:moveTo>
                    <a:pt x="85896" y="172085"/>
                  </a:moveTo>
                  <a:cubicBezTo>
                    <a:pt x="134311" y="172085"/>
                    <a:pt x="173355" y="132974"/>
                    <a:pt x="173355" y="86042"/>
                  </a:cubicBezTo>
                  <a:cubicBezTo>
                    <a:pt x="173355" y="39110"/>
                    <a:pt x="134311" y="0"/>
                    <a:pt x="85896" y="0"/>
                  </a:cubicBezTo>
                  <a:cubicBezTo>
                    <a:pt x="39043" y="0"/>
                    <a:pt x="0" y="39110"/>
                    <a:pt x="0" y="86042"/>
                  </a:cubicBezTo>
                  <a:cubicBezTo>
                    <a:pt x="0" y="132974"/>
                    <a:pt x="39043" y="172085"/>
                    <a:pt x="85896" y="172085"/>
                  </a:cubicBezTo>
                  <a:close/>
                  <a:moveTo>
                    <a:pt x="85896" y="15644"/>
                  </a:moveTo>
                  <a:cubicBezTo>
                    <a:pt x="126502" y="15644"/>
                    <a:pt x="157737" y="46932"/>
                    <a:pt x="157737" y="86042"/>
                  </a:cubicBezTo>
                  <a:cubicBezTo>
                    <a:pt x="157737" y="125152"/>
                    <a:pt x="126502" y="156440"/>
                    <a:pt x="85896" y="156440"/>
                  </a:cubicBezTo>
                  <a:cubicBezTo>
                    <a:pt x="46852" y="156440"/>
                    <a:pt x="15617" y="125152"/>
                    <a:pt x="15617" y="86042"/>
                  </a:cubicBezTo>
                  <a:cubicBezTo>
                    <a:pt x="15617" y="46932"/>
                    <a:pt x="46852" y="15644"/>
                    <a:pt x="85896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7" name="Freeform 2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QcAAKwbAAA6CAAA+xsAAAAAAAAmAAAACAAAAP//////////"/>
                </a:ext>
              </a:extLst>
            </p:cNvSpPr>
            <p:nvPr/>
          </p:nvSpPr>
          <p:spPr>
            <a:xfrm>
              <a:off x="1285875" y="4498340"/>
              <a:ext cx="51435" cy="50165"/>
            </a:xfrm>
            <a:custGeom>
              <a:avLst/>
              <a:gdLst/>
              <a:ahLst/>
              <a:cxnLst/>
              <a:rect l="0" t="0" r="51435" b="50165"/>
              <a:pathLst>
                <a:path w="51435" h="50165">
                  <a:moveTo>
                    <a:pt x="26495" y="50165"/>
                  </a:moveTo>
                  <a:cubicBezTo>
                    <a:pt x="40524" y="50165"/>
                    <a:pt x="51435" y="39191"/>
                    <a:pt x="51435" y="25082"/>
                  </a:cubicBezTo>
                  <a:cubicBezTo>
                    <a:pt x="51435" y="10972"/>
                    <a:pt x="40524" y="0"/>
                    <a:pt x="24938" y="0"/>
                  </a:cubicBezTo>
                  <a:cubicBezTo>
                    <a:pt x="10909" y="0"/>
                    <a:pt x="0" y="10972"/>
                    <a:pt x="0" y="25082"/>
                  </a:cubicBezTo>
                  <a:cubicBezTo>
                    <a:pt x="0" y="39191"/>
                    <a:pt x="10909" y="50165"/>
                    <a:pt x="26495" y="50165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6" name="Oval 2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GEiAABTEgAAsyIAAAAAAAAmAAAACAAAAP//////////"/>
                </a:ext>
              </a:extLst>
            </p:cNvSpPr>
            <p:nvPr/>
          </p:nvSpPr>
          <p:spPr>
            <a:xfrm>
              <a:off x="2926715" y="5588635"/>
              <a:ext cx="5207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5" name="Freeform 2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cAAAYdAACaDQAAux4AAAAAAAAmAAAACAAAAP//////////"/>
                </a:ext>
              </a:extLst>
            </p:cNvSpPr>
            <p:nvPr/>
          </p:nvSpPr>
          <p:spPr>
            <a:xfrm>
              <a:off x="1203325" y="4718050"/>
              <a:ext cx="1007745" cy="277495"/>
            </a:xfrm>
            <a:custGeom>
              <a:avLst/>
              <a:gdLst/>
              <a:ahLst/>
              <a:cxnLst/>
              <a:rect l="0" t="0" r="1007745" b="277495"/>
              <a:pathLst>
                <a:path w="1007745" h="277495">
                  <a:moveTo>
                    <a:pt x="26519" y="51444"/>
                  </a:moveTo>
                  <a:cubicBezTo>
                    <a:pt x="31199" y="51444"/>
                    <a:pt x="34319" y="49886"/>
                    <a:pt x="37439" y="48327"/>
                  </a:cubicBezTo>
                  <a:cubicBezTo>
                    <a:pt x="271435" y="277495"/>
                    <a:pt x="271435" y="277495"/>
                    <a:pt x="271435" y="277495"/>
                  </a:cubicBezTo>
                  <a:cubicBezTo>
                    <a:pt x="1007745" y="277495"/>
                    <a:pt x="1007745" y="277495"/>
                    <a:pt x="1007745" y="277495"/>
                  </a:cubicBezTo>
                  <a:cubicBezTo>
                    <a:pt x="1007745" y="261905"/>
                    <a:pt x="1007745" y="261905"/>
                    <a:pt x="1007745" y="261905"/>
                  </a:cubicBezTo>
                  <a:cubicBezTo>
                    <a:pt x="705109" y="261905"/>
                    <a:pt x="705109" y="261905"/>
                    <a:pt x="705109" y="261905"/>
                  </a:cubicBezTo>
                  <a:cubicBezTo>
                    <a:pt x="570951" y="129393"/>
                    <a:pt x="570951" y="129393"/>
                    <a:pt x="570951" y="129393"/>
                  </a:cubicBezTo>
                  <a:cubicBezTo>
                    <a:pt x="330715" y="129393"/>
                    <a:pt x="330715" y="129393"/>
                    <a:pt x="330715" y="129393"/>
                  </a:cubicBezTo>
                  <a:cubicBezTo>
                    <a:pt x="330715" y="146542"/>
                    <a:pt x="330715" y="146542"/>
                    <a:pt x="330715" y="146542"/>
                  </a:cubicBezTo>
                  <a:cubicBezTo>
                    <a:pt x="564711" y="146542"/>
                    <a:pt x="564711" y="146542"/>
                    <a:pt x="564711" y="146542"/>
                  </a:cubicBezTo>
                  <a:cubicBezTo>
                    <a:pt x="681709" y="261905"/>
                    <a:pt x="681709" y="261905"/>
                    <a:pt x="681709" y="261905"/>
                  </a:cubicBezTo>
                  <a:cubicBezTo>
                    <a:pt x="277675" y="261905"/>
                    <a:pt x="277675" y="261905"/>
                    <a:pt x="277675" y="261905"/>
                  </a:cubicBezTo>
                  <a:cubicBezTo>
                    <a:pt x="49919" y="37415"/>
                    <a:pt x="49919" y="37415"/>
                    <a:pt x="49919" y="37415"/>
                  </a:cubicBezTo>
                  <a:cubicBezTo>
                    <a:pt x="51479" y="32738"/>
                    <a:pt x="51479" y="29620"/>
                    <a:pt x="51479" y="24943"/>
                  </a:cubicBezTo>
                  <a:cubicBezTo>
                    <a:pt x="51479" y="10912"/>
                    <a:pt x="40559" y="0"/>
                    <a:pt x="26519" y="0"/>
                  </a:cubicBezTo>
                  <a:cubicBezTo>
                    <a:pt x="12479" y="0"/>
                    <a:pt x="0" y="10912"/>
                    <a:pt x="0" y="24943"/>
                  </a:cubicBezTo>
                  <a:cubicBezTo>
                    <a:pt x="0" y="38974"/>
                    <a:pt x="12479" y="51444"/>
                    <a:pt x="26519" y="514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4" name="Freeform 2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BBMAAEcnAAA8FQAAeCkAAAAAAAAmAAAACAAAAP//////////"/>
                </a:ext>
              </a:extLst>
            </p:cNvSpPr>
            <p:nvPr/>
          </p:nvSpPr>
          <p:spPr>
            <a:xfrm>
              <a:off x="3091180" y="6384925"/>
              <a:ext cx="360680" cy="356235"/>
            </a:xfrm>
            <a:custGeom>
              <a:avLst/>
              <a:gdLst/>
              <a:ahLst/>
              <a:cxnLst/>
              <a:rect l="0" t="0" r="360680" b="356235"/>
              <a:pathLst>
                <a:path w="360680" h="356235">
                  <a:moveTo>
                    <a:pt x="334136" y="304674"/>
                  </a:moveTo>
                  <a:cubicBezTo>
                    <a:pt x="329452" y="304674"/>
                    <a:pt x="326330" y="306237"/>
                    <a:pt x="323207" y="307799"/>
                  </a:cubicBezTo>
                  <a:cubicBezTo>
                    <a:pt x="12491" y="0"/>
                    <a:pt x="12491" y="0"/>
                    <a:pt x="12491" y="0"/>
                  </a:cubicBezTo>
                  <a:cubicBezTo>
                    <a:pt x="0" y="10937"/>
                    <a:pt x="0" y="10937"/>
                    <a:pt x="0" y="10937"/>
                  </a:cubicBezTo>
                  <a:cubicBezTo>
                    <a:pt x="310716" y="317174"/>
                    <a:pt x="310716" y="317174"/>
                    <a:pt x="310716" y="317174"/>
                  </a:cubicBezTo>
                  <a:cubicBezTo>
                    <a:pt x="309154" y="321861"/>
                    <a:pt x="307593" y="326548"/>
                    <a:pt x="307593" y="329673"/>
                  </a:cubicBezTo>
                  <a:cubicBezTo>
                    <a:pt x="307593" y="343735"/>
                    <a:pt x="320084" y="356235"/>
                    <a:pt x="334136" y="356235"/>
                  </a:cubicBezTo>
                  <a:cubicBezTo>
                    <a:pt x="348189" y="356235"/>
                    <a:pt x="360680" y="343735"/>
                    <a:pt x="360680" y="329673"/>
                  </a:cubicBezTo>
                  <a:cubicBezTo>
                    <a:pt x="360680" y="315611"/>
                    <a:pt x="348189" y="304674"/>
                    <a:pt x="334136" y="30467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3" name="Freeform 2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GwqAABpEQAA6SoAAAAAAAAmAAAACAAAAP//////////"/>
                </a:ext>
              </a:extLst>
            </p:cNvSpPr>
            <p:nvPr/>
          </p:nvSpPr>
          <p:spPr>
            <a:xfrm>
              <a:off x="2738755" y="689610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21244" y="40608"/>
                  </a:moveTo>
                  <a:lnTo>
                    <a:pt x="43411" y="79375"/>
                  </a:lnTo>
                  <a:lnTo>
                    <a:pt x="66502" y="40608"/>
                  </a:lnTo>
                  <a:lnTo>
                    <a:pt x="91440" y="2768"/>
                  </a:lnTo>
                  <a:lnTo>
                    <a:pt x="45258" y="922"/>
                  </a:lnTo>
                  <a:lnTo>
                    <a:pt x="0" y="0"/>
                  </a:lnTo>
                  <a:lnTo>
                    <a:pt x="21244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2" name="Freeform 2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gIAAGkeAAArAwAA9x4AAAAAAAAmAAAACAAAAP//////////"/>
                </a:ext>
              </a:extLst>
            </p:cNvSpPr>
            <p:nvPr/>
          </p:nvSpPr>
          <p:spPr>
            <a:xfrm>
              <a:off x="435610" y="4943475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0" y="43245"/>
                  </a:move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lnTo>
                    <a:pt x="79375" y="0"/>
                  </a:lnTo>
                  <a:lnTo>
                    <a:pt x="38764" y="22082"/>
                  </a:lnTo>
                  <a:lnTo>
                    <a:pt x="0" y="4324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1" name="Freeform 2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oAALojAAATCwAASCQAAAAAAAAmAAAACAAAAP//////////"/>
                </a:ext>
              </a:extLst>
            </p:cNvSpPr>
            <p:nvPr/>
          </p:nvSpPr>
          <p:spPr>
            <a:xfrm>
              <a:off x="1719580" y="5807710"/>
              <a:ext cx="80645" cy="90170"/>
            </a:xfrm>
            <a:custGeom>
              <a:avLst/>
              <a:gdLst/>
              <a:ahLst/>
              <a:cxnLst/>
              <a:rect l="0" t="0" r="80645" b="90170"/>
              <a:pathLst>
                <a:path w="80645" h="90170">
                  <a:moveTo>
                    <a:pt x="0" y="44165"/>
                  </a:moveTo>
                  <a:lnTo>
                    <a:pt x="39406" y="67167"/>
                  </a:lnTo>
                  <a:lnTo>
                    <a:pt x="79728" y="90170"/>
                  </a:lnTo>
                  <a:lnTo>
                    <a:pt x="79728" y="45085"/>
                  </a:lnTo>
                  <a:lnTo>
                    <a:pt x="80645" y="0"/>
                  </a:lnTo>
                  <a:lnTo>
                    <a:pt x="40322" y="22082"/>
                  </a:lnTo>
                  <a:lnTo>
                    <a:pt x="0" y="441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0" name="Freeform 2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5BMAAGgjAABhFAAA+CMAAAAAAAAmAAAACAAAAP//////////"/>
                </a:ext>
              </a:extLst>
            </p:cNvSpPr>
            <p:nvPr/>
          </p:nvSpPr>
          <p:spPr>
            <a:xfrm>
              <a:off x="3233420" y="5755640"/>
              <a:ext cx="79375" cy="91440"/>
            </a:xfrm>
            <a:custGeom>
              <a:avLst/>
              <a:gdLst/>
              <a:ahLst/>
              <a:cxnLst/>
              <a:rect l="0" t="0" r="79375" b="91440"/>
              <a:pathLst>
                <a:path w="79375" h="91440">
                  <a:moveTo>
                    <a:pt x="922" y="0"/>
                  </a:moveTo>
                  <a:lnTo>
                    <a:pt x="922" y="46182"/>
                  </a:lnTo>
                  <a:lnTo>
                    <a:pt x="0" y="91440"/>
                  </a:lnTo>
                  <a:lnTo>
                    <a:pt x="40608" y="69273"/>
                  </a:lnTo>
                  <a:lnTo>
                    <a:pt x="79375" y="47105"/>
                  </a:lnTo>
                  <a:lnTo>
                    <a:pt x="40608" y="24015"/>
                  </a:lnTo>
                  <a:lnTo>
                    <a:pt x="922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9" name="Freeform 2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w0AAJ0hAABaDgAAGiIAAAAAAAAmAAAACAAAAP//////////"/>
                </a:ext>
              </a:extLst>
            </p:cNvSpPr>
            <p:nvPr/>
          </p:nvSpPr>
          <p:spPr>
            <a:xfrm>
              <a:off x="2242185" y="5464175"/>
              <a:ext cx="90805" cy="79375"/>
            </a:xfrm>
            <a:custGeom>
              <a:avLst/>
              <a:gdLst/>
              <a:ahLst/>
              <a:cxnLst/>
              <a:rect l="0" t="0" r="90805" b="79375"/>
              <a:pathLst>
                <a:path w="90805" h="79375">
                  <a:moveTo>
                    <a:pt x="43549" y="79375"/>
                  </a:moveTo>
                  <a:lnTo>
                    <a:pt x="67640" y="40608"/>
                  </a:lnTo>
                  <a:lnTo>
                    <a:pt x="90805" y="1845"/>
                  </a:lnTo>
                  <a:lnTo>
                    <a:pt x="45402" y="1845"/>
                  </a:lnTo>
                  <a:lnTo>
                    <a:pt x="0" y="0"/>
                  </a:lnTo>
                  <a:lnTo>
                    <a:pt x="22235" y="38764"/>
                  </a:lnTo>
                  <a:lnTo>
                    <a:pt x="43549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8" name="Freeform 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MIpAABpEQAAPyoAAAAAAAAmAAAACAAAAP//////////"/>
                </a:ext>
              </a:extLst>
            </p:cNvSpPr>
            <p:nvPr/>
          </p:nvSpPr>
          <p:spPr>
            <a:xfrm>
              <a:off x="2738755" y="678815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66502" y="40608"/>
                  </a:moveTo>
                  <a:lnTo>
                    <a:pt x="91440" y="1845"/>
                  </a:lnTo>
                  <a:lnTo>
                    <a:pt x="45258" y="1845"/>
                  </a:lnTo>
                  <a:lnTo>
                    <a:pt x="0" y="0"/>
                  </a:lnTo>
                  <a:lnTo>
                    <a:pt x="21244" y="38764"/>
                  </a:lnTo>
                  <a:lnTo>
                    <a:pt x="43411" y="79375"/>
                  </a:lnTo>
                  <a:lnTo>
                    <a:pt x="66502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7" name="Freeform 3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woAADYhAADhDAAAdiMAAAAAAAAmAAAACAAAAP//////////"/>
                </a:ext>
              </a:extLst>
            </p:cNvSpPr>
            <p:nvPr/>
          </p:nvSpPr>
          <p:spPr>
            <a:xfrm>
              <a:off x="1774825" y="5398770"/>
              <a:ext cx="318770" cy="365760"/>
            </a:xfrm>
            <a:custGeom>
              <a:avLst/>
              <a:gdLst/>
              <a:ahLst/>
              <a:cxnLst/>
              <a:rect l="0" t="0" r="318770" b="365760"/>
              <a:pathLst>
                <a:path w="318770" h="365760">
                  <a:moveTo>
                    <a:pt x="921" y="90516"/>
                  </a:moveTo>
                  <a:lnTo>
                    <a:pt x="0" y="92364"/>
                  </a:lnTo>
                  <a:lnTo>
                    <a:pt x="0" y="275244"/>
                  </a:lnTo>
                  <a:lnTo>
                    <a:pt x="160306" y="365760"/>
                  </a:lnTo>
                  <a:lnTo>
                    <a:pt x="317849" y="275244"/>
                  </a:lnTo>
                  <a:lnTo>
                    <a:pt x="318770" y="275244"/>
                  </a:lnTo>
                  <a:lnTo>
                    <a:pt x="318770" y="92364"/>
                  </a:lnTo>
                  <a:lnTo>
                    <a:pt x="160306" y="0"/>
                  </a:lnTo>
                  <a:lnTo>
                    <a:pt x="921" y="90516"/>
                  </a:lnTo>
                  <a:close/>
                  <a:moveTo>
                    <a:pt x="312321" y="270625"/>
                  </a:moveTo>
                  <a:lnTo>
                    <a:pt x="160306" y="357447"/>
                  </a:lnTo>
                  <a:lnTo>
                    <a:pt x="5528" y="270625"/>
                  </a:lnTo>
                  <a:lnTo>
                    <a:pt x="5528" y="95135"/>
                  </a:lnTo>
                  <a:lnTo>
                    <a:pt x="160306" y="7389"/>
                  </a:lnTo>
                  <a:lnTo>
                    <a:pt x="312321" y="95135"/>
                  </a:lnTo>
                  <a:lnTo>
                    <a:pt x="312321" y="27062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6" name="Freeform 3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A4AANQbAABBDwAApRwAAAAAAAAmAAAACAAAAP//////////"/>
                </a:ext>
              </a:extLst>
            </p:cNvSpPr>
            <p:nvPr/>
          </p:nvSpPr>
          <p:spPr>
            <a:xfrm>
              <a:off x="2362200" y="4523740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117475" y="99536"/>
                  </a:moveTo>
                  <a:lnTo>
                    <a:pt x="117475" y="32257"/>
                  </a:lnTo>
                  <a:lnTo>
                    <a:pt x="59200" y="0"/>
                  </a:lnTo>
                  <a:lnTo>
                    <a:pt x="0" y="32257"/>
                  </a:lnTo>
                  <a:lnTo>
                    <a:pt x="0" y="99536"/>
                  </a:lnTo>
                  <a:lnTo>
                    <a:pt x="59200" y="132715"/>
                  </a:lnTo>
                  <a:lnTo>
                    <a:pt x="117475" y="9953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5" name="Freeform 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wAAPkkAACMDAAAfCUAAAAAAAAmAAAACAAAAP//////////"/>
                </a:ext>
              </a:extLst>
            </p:cNvSpPr>
            <p:nvPr/>
          </p:nvSpPr>
          <p:spPr>
            <a:xfrm>
              <a:off x="1966595" y="6010275"/>
              <a:ext cx="73025" cy="83185"/>
            </a:xfrm>
            <a:custGeom>
              <a:avLst/>
              <a:gdLst/>
              <a:ahLst/>
              <a:cxnLst/>
              <a:rect l="0" t="0" r="73025" b="83185"/>
              <a:pathLst>
                <a:path w="73025" h="83185">
                  <a:moveTo>
                    <a:pt x="0" y="20333"/>
                  </a:moveTo>
                  <a:lnTo>
                    <a:pt x="0" y="62850"/>
                  </a:lnTo>
                  <a:lnTo>
                    <a:pt x="35125" y="83185"/>
                  </a:lnTo>
                  <a:lnTo>
                    <a:pt x="73025" y="62850"/>
                  </a:lnTo>
                  <a:lnTo>
                    <a:pt x="73025" y="20333"/>
                  </a:lnTo>
                  <a:lnTo>
                    <a:pt x="35125" y="0"/>
                  </a:lnTo>
                  <a:lnTo>
                    <a:pt x="0" y="203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4" name="Freeform 3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QAALofAAAhBQAAbCAAAAAAAAAmAAAACAAAAP//////////"/>
                </a:ext>
              </a:extLst>
            </p:cNvSpPr>
            <p:nvPr/>
          </p:nvSpPr>
          <p:spPr>
            <a:xfrm>
              <a:off x="732155" y="5157470"/>
              <a:ext cx="101600" cy="113030"/>
            </a:xfrm>
            <a:custGeom>
              <a:avLst/>
              <a:gdLst/>
              <a:ahLst/>
              <a:cxnLst/>
              <a:rect l="0" t="0" r="101600" b="113030"/>
              <a:pathLst>
                <a:path w="101600" h="113030">
                  <a:moveTo>
                    <a:pt x="0" y="27568"/>
                  </a:moveTo>
                  <a:lnTo>
                    <a:pt x="0" y="85462"/>
                  </a:lnTo>
                  <a:lnTo>
                    <a:pt x="51724" y="113030"/>
                  </a:lnTo>
                  <a:lnTo>
                    <a:pt x="101600" y="85462"/>
                  </a:lnTo>
                  <a:lnTo>
                    <a:pt x="101600" y="27568"/>
                  </a:lnTo>
                  <a:lnTo>
                    <a:pt x="51724" y="0"/>
                  </a:lnTo>
                  <a:lnTo>
                    <a:pt x="0" y="2756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3" name="Freeform 3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w8AAHYiAADbEAAA5yMAAAAAAAAmAAAACAAAAP//////////"/>
                </a:ext>
              </a:extLst>
            </p:cNvSpPr>
            <p:nvPr/>
          </p:nvSpPr>
          <p:spPr>
            <a:xfrm>
              <a:off x="2534285" y="5601970"/>
              <a:ext cx="205740" cy="234315"/>
            </a:xfrm>
            <a:custGeom>
              <a:avLst/>
              <a:gdLst/>
              <a:ahLst/>
              <a:cxnLst/>
              <a:rect l="0" t="0" r="205740" b="234315"/>
              <a:pathLst>
                <a:path w="205740" h="234315">
                  <a:moveTo>
                    <a:pt x="0" y="176197"/>
                  </a:moveTo>
                  <a:lnTo>
                    <a:pt x="103331" y="234315"/>
                  </a:lnTo>
                  <a:lnTo>
                    <a:pt x="205740" y="176197"/>
                  </a:lnTo>
                  <a:lnTo>
                    <a:pt x="205740" y="58117"/>
                  </a:lnTo>
                  <a:lnTo>
                    <a:pt x="103331" y="0"/>
                  </a:lnTo>
                  <a:lnTo>
                    <a:pt x="0" y="58117"/>
                  </a:lnTo>
                  <a:lnTo>
                    <a:pt x="0" y="176197"/>
                  </a:lnTo>
                  <a:close/>
                  <a:moveTo>
                    <a:pt x="6458" y="62730"/>
                  </a:moveTo>
                  <a:lnTo>
                    <a:pt x="103331" y="7380"/>
                  </a:lnTo>
                  <a:lnTo>
                    <a:pt x="200204" y="62730"/>
                  </a:lnTo>
                  <a:lnTo>
                    <a:pt x="200204" y="171585"/>
                  </a:lnTo>
                  <a:lnTo>
                    <a:pt x="103331" y="226012"/>
                  </a:lnTo>
                  <a:lnTo>
                    <a:pt x="6458" y="171585"/>
                  </a:lnTo>
                  <a:lnTo>
                    <a:pt x="6458" y="6273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2" name="Freeform 3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fQ4AAMskAADPDgAAjikAAAAAAAAmAAAACAAAAP//////////"/>
                </a:ext>
              </a:extLst>
            </p:cNvSpPr>
            <p:nvPr/>
          </p:nvSpPr>
          <p:spPr>
            <a:xfrm>
              <a:off x="2355215" y="5981065"/>
              <a:ext cx="52070" cy="774065"/>
            </a:xfrm>
            <a:custGeom>
              <a:avLst/>
              <a:gdLst/>
              <a:ahLst/>
              <a:cxnLst/>
              <a:rect l="0" t="0" r="52070" b="774065"/>
              <a:pathLst>
                <a:path w="52070" h="774065">
                  <a:moveTo>
                    <a:pt x="18378" y="0"/>
                  </a:moveTo>
                  <a:cubicBezTo>
                    <a:pt x="18378" y="724125"/>
                    <a:pt x="18378" y="724125"/>
                    <a:pt x="18378" y="724125"/>
                  </a:cubicBezTo>
                  <a:cubicBezTo>
                    <a:pt x="7657" y="728807"/>
                    <a:pt x="0" y="738170"/>
                    <a:pt x="0" y="749095"/>
                  </a:cubicBezTo>
                  <a:cubicBezTo>
                    <a:pt x="0" y="763140"/>
                    <a:pt x="12252" y="774065"/>
                    <a:pt x="26035" y="774065"/>
                  </a:cubicBezTo>
                  <a:cubicBezTo>
                    <a:pt x="39818" y="774065"/>
                    <a:pt x="52070" y="763140"/>
                    <a:pt x="52070" y="749095"/>
                  </a:cubicBezTo>
                  <a:cubicBezTo>
                    <a:pt x="52070" y="738170"/>
                    <a:pt x="44413" y="728807"/>
                    <a:pt x="33692" y="724125"/>
                  </a:cubicBezTo>
                  <a:cubicBezTo>
                    <a:pt x="33692" y="0"/>
                    <a:pt x="33692" y="0"/>
                    <a:pt x="33692" y="0"/>
                  </a:cubicBezTo>
                  <a:lnTo>
                    <a:pt x="18378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1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gAAAO0dAADQAAAAax4AAAAAAAAmAAAACAAAAP//////////"/>
                </a:ext>
              </a:extLst>
            </p:cNvSpPr>
            <p:nvPr/>
          </p:nvSpPr>
          <p:spPr>
            <a:xfrm>
              <a:off x="62230" y="4864735"/>
              <a:ext cx="69850" cy="80010"/>
            </a:xfrm>
            <a:custGeom>
              <a:avLst/>
              <a:gdLst/>
              <a:ahLst/>
              <a:cxnLst/>
              <a:rect l="0" t="0" r="69850" b="80010"/>
              <a:pathLst>
                <a:path w="69850" h="80010">
                  <a:moveTo>
                    <a:pt x="0" y="40465"/>
                  </a:moveTo>
                  <a:lnTo>
                    <a:pt x="34925" y="59778"/>
                  </a:lnTo>
                  <a:lnTo>
                    <a:pt x="69850" y="80010"/>
                  </a:lnTo>
                  <a:lnTo>
                    <a:pt x="69850" y="40465"/>
                  </a:lnTo>
                  <a:lnTo>
                    <a:pt x="69850" y="0"/>
                  </a:lnTo>
                  <a:lnTo>
                    <a:pt x="34925" y="20232"/>
                  </a:lnTo>
                  <a:lnTo>
                    <a:pt x="0" y="404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0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RAAAGckAADSFAAAdygAAAAAAAAmAAAACAAAAP//////////"/>
                </a:ext>
              </a:extLst>
            </p:cNvSpPr>
            <p:nvPr/>
          </p:nvSpPr>
          <p:spPr>
            <a:xfrm>
              <a:off x="2718435" y="5917565"/>
              <a:ext cx="666115" cy="660400"/>
            </a:xfrm>
            <a:custGeom>
              <a:avLst/>
              <a:gdLst/>
              <a:ahLst/>
              <a:cxnLst/>
              <a:rect l="0" t="0" r="666115" b="660400"/>
              <a:pathLst>
                <a:path w="666115" h="660400">
                  <a:moveTo>
                    <a:pt x="0" y="12490"/>
                  </a:moveTo>
                  <a:cubicBezTo>
                    <a:pt x="617755" y="621369"/>
                    <a:pt x="617755" y="621369"/>
                    <a:pt x="617755" y="621369"/>
                  </a:cubicBezTo>
                  <a:cubicBezTo>
                    <a:pt x="614635" y="626053"/>
                    <a:pt x="614635" y="630737"/>
                    <a:pt x="614635" y="635420"/>
                  </a:cubicBezTo>
                  <a:cubicBezTo>
                    <a:pt x="614635" y="649471"/>
                    <a:pt x="625555" y="660400"/>
                    <a:pt x="639595" y="660400"/>
                  </a:cubicBezTo>
                  <a:cubicBezTo>
                    <a:pt x="653635" y="660400"/>
                    <a:pt x="666115" y="649471"/>
                    <a:pt x="666115" y="635420"/>
                  </a:cubicBezTo>
                  <a:cubicBezTo>
                    <a:pt x="666115" y="621369"/>
                    <a:pt x="653635" y="610441"/>
                    <a:pt x="639595" y="610441"/>
                  </a:cubicBezTo>
                  <a:cubicBezTo>
                    <a:pt x="636475" y="610441"/>
                    <a:pt x="633355" y="610441"/>
                    <a:pt x="630235" y="612002"/>
                  </a:cubicBezTo>
                  <a:cubicBezTo>
                    <a:pt x="163797" y="151439"/>
                    <a:pt x="163797" y="151439"/>
                    <a:pt x="163797" y="151439"/>
                  </a:cubicBezTo>
                  <a:cubicBezTo>
                    <a:pt x="324477" y="151439"/>
                    <a:pt x="324477" y="151439"/>
                    <a:pt x="324477" y="151439"/>
                  </a:cubicBezTo>
                  <a:cubicBezTo>
                    <a:pt x="443036" y="266970"/>
                    <a:pt x="443036" y="266970"/>
                    <a:pt x="443036" y="266970"/>
                  </a:cubicBezTo>
                  <a:cubicBezTo>
                    <a:pt x="455516" y="256042"/>
                    <a:pt x="455516" y="256042"/>
                    <a:pt x="455516" y="256042"/>
                  </a:cubicBezTo>
                  <a:cubicBezTo>
                    <a:pt x="332277" y="134266"/>
                    <a:pt x="332277" y="134266"/>
                    <a:pt x="332277" y="134266"/>
                  </a:cubicBezTo>
                  <a:cubicBezTo>
                    <a:pt x="148198" y="134266"/>
                    <a:pt x="148198" y="134266"/>
                    <a:pt x="148198" y="134266"/>
                  </a:cubicBezTo>
                  <a:cubicBezTo>
                    <a:pt x="10919" y="0"/>
                    <a:pt x="10919" y="0"/>
                    <a:pt x="10919" y="0"/>
                  </a:cubicBezTo>
                  <a:lnTo>
                    <a:pt x="0" y="124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9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AwAAGYdAADQDAAA9B0AAAAAAAAmAAAACAAAAP//////////"/>
                </a:ext>
              </a:extLst>
            </p:cNvSpPr>
            <p:nvPr/>
          </p:nvSpPr>
          <p:spPr>
            <a:xfrm>
              <a:off x="2001520" y="4779010"/>
              <a:ext cx="81280" cy="90170"/>
            </a:xfrm>
            <a:custGeom>
              <a:avLst/>
              <a:gdLst/>
              <a:ahLst/>
              <a:cxnLst/>
              <a:rect l="0" t="0" r="81280" b="90170"/>
              <a:pathLst>
                <a:path w="81280" h="90170">
                  <a:moveTo>
                    <a:pt x="80356" y="45085"/>
                  </a:moveTo>
                  <a:lnTo>
                    <a:pt x="81280" y="0"/>
                  </a:lnTo>
                  <a:lnTo>
                    <a:pt x="40640" y="22082"/>
                  </a:lnTo>
                  <a:lnTo>
                    <a:pt x="0" y="44165"/>
                  </a:lnTo>
                  <a:lnTo>
                    <a:pt x="39716" y="67167"/>
                  </a:lnTo>
                  <a:lnTo>
                    <a:pt x="80356" y="90170"/>
                  </a:lnTo>
                  <a:lnTo>
                    <a:pt x="80356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8" name="Freeform 4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0AAGYdAAB9DQAA9B0AAAAAAAAmAAAACAAAAP//////////"/>
                </a:ext>
              </a:extLst>
            </p:cNvSpPr>
            <p:nvPr/>
          </p:nvSpPr>
          <p:spPr>
            <a:xfrm>
              <a:off x="2113280" y="4779010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77529" y="45085"/>
                  </a:moveTo>
                  <a:lnTo>
                    <a:pt x="79375" y="0"/>
                  </a:lnTo>
                  <a:lnTo>
                    <a:pt x="38764" y="22082"/>
                  </a:lnTo>
                  <a:lnTo>
                    <a:pt x="0" y="44165"/>
                  </a:ln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7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OoaAABXEgAAZxsAAAAAAAAmAAAACAAAAP//////////"/>
                </a:ext>
              </a:extLst>
            </p:cNvSpPr>
            <p:nvPr/>
          </p:nvSpPr>
          <p:spPr>
            <a:xfrm>
              <a:off x="2891155" y="437515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38764"/>
                  </a:lnTo>
                  <a:lnTo>
                    <a:pt x="46925" y="0"/>
                  </a:lnTo>
                  <a:lnTo>
                    <a:pt x="23923" y="37841"/>
                  </a:lnTo>
                  <a:lnTo>
                    <a:pt x="0" y="76606"/>
                  </a:lnTo>
                  <a:lnTo>
                    <a:pt x="45085" y="78452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6" name="Freeform 4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JQbAABXEgAAERwAAAAAAAAmAAAACAAAAP//////////"/>
                </a:ext>
              </a:extLst>
            </p:cNvSpPr>
            <p:nvPr/>
          </p:nvSpPr>
          <p:spPr>
            <a:xfrm>
              <a:off x="2891155" y="448310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40608"/>
                  </a:lnTo>
                  <a:lnTo>
                    <a:pt x="46925" y="0"/>
                  </a:lnTo>
                  <a:lnTo>
                    <a:pt x="23923" y="38764"/>
                  </a:lnTo>
                  <a:lnTo>
                    <a:pt x="0" y="77529"/>
                  </a:lnTo>
                  <a:lnTo>
                    <a:pt x="45085" y="79375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AIiAACvFQAAESMAAAAAAAAmAAAACAAAAP//////////"/>
                </a:ext>
              </a:extLst>
            </p:cNvSpPr>
            <p:nvPr/>
          </p:nvSpPr>
          <p:spPr>
            <a:xfrm>
              <a:off x="2865120" y="5528310"/>
              <a:ext cx="659765" cy="172085"/>
            </a:xfrm>
            <a:custGeom>
              <a:avLst/>
              <a:gdLst/>
              <a:ahLst/>
              <a:cxnLst/>
              <a:rect l="0" t="0" r="659765" b="172085"/>
              <a:pathLst>
                <a:path w="659765" h="172085">
                  <a:moveTo>
                    <a:pt x="174689" y="78220"/>
                  </a:moveTo>
                  <a:cubicBezTo>
                    <a:pt x="170010" y="34417"/>
                    <a:pt x="132576" y="0"/>
                    <a:pt x="87344" y="0"/>
                  </a:cubicBezTo>
                  <a:cubicBezTo>
                    <a:pt x="38993" y="0"/>
                    <a:pt x="0" y="39110"/>
                    <a:pt x="0" y="86042"/>
                  </a:cubicBezTo>
                  <a:cubicBezTo>
                    <a:pt x="0" y="134539"/>
                    <a:pt x="38993" y="172085"/>
                    <a:pt x="87344" y="172085"/>
                  </a:cubicBezTo>
                  <a:cubicBezTo>
                    <a:pt x="132576" y="172085"/>
                    <a:pt x="170010" y="137668"/>
                    <a:pt x="174689" y="93864"/>
                  </a:cubicBezTo>
                  <a:cubicBezTo>
                    <a:pt x="609853" y="93864"/>
                    <a:pt x="609853" y="93864"/>
                    <a:pt x="609853" y="93864"/>
                  </a:cubicBezTo>
                  <a:cubicBezTo>
                    <a:pt x="612973" y="104815"/>
                    <a:pt x="622331" y="111073"/>
                    <a:pt x="633249" y="111073"/>
                  </a:cubicBezTo>
                  <a:cubicBezTo>
                    <a:pt x="647287" y="111073"/>
                    <a:pt x="659765" y="100122"/>
                    <a:pt x="659765" y="86042"/>
                  </a:cubicBezTo>
                  <a:cubicBezTo>
                    <a:pt x="659765" y="71962"/>
                    <a:pt x="647287" y="59447"/>
                    <a:pt x="633249" y="59447"/>
                  </a:cubicBezTo>
                  <a:cubicBezTo>
                    <a:pt x="622331" y="59447"/>
                    <a:pt x="611413" y="67269"/>
                    <a:pt x="608293" y="78220"/>
                  </a:cubicBezTo>
                  <a:lnTo>
                    <a:pt x="174689" y="78220"/>
                  </a:lnTo>
                  <a:close/>
                  <a:moveTo>
                    <a:pt x="87344" y="156440"/>
                  </a:moveTo>
                  <a:cubicBezTo>
                    <a:pt x="48351" y="156440"/>
                    <a:pt x="17157" y="125152"/>
                    <a:pt x="17157" y="86042"/>
                  </a:cubicBezTo>
                  <a:cubicBezTo>
                    <a:pt x="17157" y="46932"/>
                    <a:pt x="48351" y="15644"/>
                    <a:pt x="87344" y="15644"/>
                  </a:cubicBezTo>
                  <a:cubicBezTo>
                    <a:pt x="126337" y="15644"/>
                    <a:pt x="159092" y="46932"/>
                    <a:pt x="159092" y="86042"/>
                  </a:cubicBezTo>
                  <a:cubicBezTo>
                    <a:pt x="159092" y="125152"/>
                    <a:pt x="126337" y="156440"/>
                    <a:pt x="87344" y="15644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4" name="Freeform 4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8AAC0nAADlDwAA/icAAAAAAAAmAAAACAAAAP//////////"/>
                </a:ext>
              </a:extLst>
            </p:cNvSpPr>
            <p:nvPr/>
          </p:nvSpPr>
          <p:spPr>
            <a:xfrm>
              <a:off x="2466340" y="6368415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0" y="32257"/>
                  </a:moveTo>
                  <a:lnTo>
                    <a:pt x="0" y="99536"/>
                  </a:lnTo>
                  <a:lnTo>
                    <a:pt x="60125" y="132715"/>
                  </a:lnTo>
                  <a:lnTo>
                    <a:pt x="117475" y="99536"/>
                  </a:lnTo>
                  <a:lnTo>
                    <a:pt x="117475" y="32257"/>
                  </a:lnTo>
                  <a:lnTo>
                    <a:pt x="60125" y="0"/>
                  </a:lnTo>
                  <a:lnTo>
                    <a:pt x="0" y="322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3" name="Freeform 5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AMAAD8cAAB7BAAAEB0AAAAAAAAmAAAACAAAAP//////////"/>
                </a:ext>
              </a:extLst>
            </p:cNvSpPr>
            <p:nvPr/>
          </p:nvSpPr>
          <p:spPr>
            <a:xfrm>
              <a:off x="612140" y="4591685"/>
              <a:ext cx="116205" cy="132715"/>
            </a:xfrm>
            <a:custGeom>
              <a:avLst/>
              <a:gdLst/>
              <a:ahLst/>
              <a:cxnLst/>
              <a:rect l="0" t="0" r="116205" b="132715"/>
              <a:pathLst>
                <a:path w="116205" h="132715">
                  <a:moveTo>
                    <a:pt x="57180" y="132715"/>
                  </a:moveTo>
                  <a:lnTo>
                    <a:pt x="116205" y="99536"/>
                  </a:lnTo>
                  <a:lnTo>
                    <a:pt x="116205" y="33178"/>
                  </a:lnTo>
                  <a:lnTo>
                    <a:pt x="57180" y="0"/>
                  </a:lnTo>
                  <a:lnTo>
                    <a:pt x="0" y="33178"/>
                  </a:lnTo>
                  <a:lnTo>
                    <a:pt x="0" y="99536"/>
                  </a:lnTo>
                  <a:lnTo>
                    <a:pt x="57180" y="13271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2" name="Freeform 5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gUAAN4eAACdBwAAwSAAAAAAAAAmAAAACAAAAP//////////"/>
                </a:ext>
              </a:extLst>
            </p:cNvSpPr>
            <p:nvPr/>
          </p:nvSpPr>
          <p:spPr>
            <a:xfrm>
              <a:off x="969010" y="501777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68605" y="306705"/>
                  </a:moveTo>
                  <a:lnTo>
                    <a:pt x="268605" y="0"/>
                  </a:lnTo>
                  <a:lnTo>
                    <a:pt x="0" y="153352"/>
                  </a:lnTo>
                  <a:lnTo>
                    <a:pt x="268605" y="306705"/>
                  </a:lnTo>
                  <a:close/>
                  <a:moveTo>
                    <a:pt x="252913" y="153352"/>
                  </a:moveTo>
                  <a:lnTo>
                    <a:pt x="252913" y="278066"/>
                  </a:lnTo>
                  <a:lnTo>
                    <a:pt x="32306" y="153352"/>
                  </a:lnTo>
                  <a:lnTo>
                    <a:pt x="252913" y="28638"/>
                  </a:lnTo>
                  <a:lnTo>
                    <a:pt x="252913" y="15335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1" name="Freeform 5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0w0AAN4pAAB5DwAARisAAAAAAAAmAAAACAAAAP//////////"/>
                </a:ext>
              </a:extLst>
            </p:cNvSpPr>
            <p:nvPr/>
          </p:nvSpPr>
          <p:spPr>
            <a:xfrm>
              <a:off x="2247265" y="6805930"/>
              <a:ext cx="267970" cy="228600"/>
            </a:xfrm>
            <a:custGeom>
              <a:avLst/>
              <a:gdLst/>
              <a:ahLst/>
              <a:cxnLst/>
              <a:rect l="0" t="0" r="267970" b="228600"/>
              <a:pathLst>
                <a:path w="267970" h="228600">
                  <a:moveTo>
                    <a:pt x="133525" y="228600"/>
                  </a:moveTo>
                  <a:lnTo>
                    <a:pt x="267970" y="0"/>
                  </a:lnTo>
                  <a:lnTo>
                    <a:pt x="0" y="0"/>
                  </a:lnTo>
                  <a:lnTo>
                    <a:pt x="133525" y="228600"/>
                  </a:lnTo>
                  <a:close/>
                  <a:moveTo>
                    <a:pt x="133525" y="197260"/>
                  </a:moveTo>
                  <a:lnTo>
                    <a:pt x="27626" y="16592"/>
                  </a:lnTo>
                  <a:lnTo>
                    <a:pt x="239423" y="16592"/>
                  </a:lnTo>
                  <a:lnTo>
                    <a:pt x="133525" y="19726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0" name="Oval 5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UAAIIdAADeBQAAQx4AAAAAAAAmAAAACAAAAP//////////"/>
                </a:ext>
              </a:extLst>
            </p:cNvSpPr>
            <p:nvPr/>
          </p:nvSpPr>
          <p:spPr>
            <a:xfrm>
              <a:off x="828675" y="4796790"/>
              <a:ext cx="125095" cy="1225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9" name="Oval 5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jA8AAHseAADlEAAAzx8AAAAAAAAmAAAACAAAAP//////////"/>
                </a:ext>
              </a:extLst>
            </p:cNvSpPr>
            <p:nvPr/>
          </p:nvSpPr>
          <p:spPr>
            <a:xfrm>
              <a:off x="2527300" y="4954905"/>
              <a:ext cx="219075" cy="2159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8" name="Freeform 5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gsAALIhAAB2DAAA+iIAAAAAAAAmAAAACAAAAP//////////"/>
                </a:ext>
              </a:extLst>
            </p:cNvSpPr>
            <p:nvPr/>
          </p:nvSpPr>
          <p:spPr>
            <a:xfrm>
              <a:off x="1842770" y="5477510"/>
              <a:ext cx="182880" cy="208280"/>
            </a:xfrm>
            <a:custGeom>
              <a:avLst/>
              <a:gdLst/>
              <a:ahLst/>
              <a:cxnLst/>
              <a:rect l="0" t="0" r="182880" b="208280"/>
              <a:pathLst>
                <a:path w="182880" h="208280">
                  <a:moveTo>
                    <a:pt x="0" y="52531"/>
                  </a:moveTo>
                  <a:lnTo>
                    <a:pt x="92364" y="0"/>
                  </a:lnTo>
                  <a:lnTo>
                    <a:pt x="182880" y="52531"/>
                  </a:lnTo>
                  <a:lnTo>
                    <a:pt x="182880" y="156671"/>
                  </a:lnTo>
                  <a:lnTo>
                    <a:pt x="92364" y="208280"/>
                  </a:lnTo>
                  <a:lnTo>
                    <a:pt x="0" y="156671"/>
                  </a:lnTo>
                  <a:lnTo>
                    <a:pt x="0" y="5253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7" name="Freeform 5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8g8AAN0iAACAEAAAgCMAAAAAAAAmAAAACAAAAP//////////"/>
                </a:ext>
              </a:extLst>
            </p:cNvSpPr>
            <p:nvPr/>
          </p:nvSpPr>
          <p:spPr>
            <a:xfrm>
              <a:off x="2592070" y="5667375"/>
              <a:ext cx="90170" cy="103505"/>
            </a:xfrm>
            <a:custGeom>
              <a:avLst/>
              <a:gdLst/>
              <a:ahLst/>
              <a:cxnLst/>
              <a:rect l="0" t="0" r="90170" b="103505"/>
              <a:pathLst>
                <a:path w="90170" h="103505">
                  <a:moveTo>
                    <a:pt x="0" y="26800"/>
                  </a:moveTo>
                  <a:lnTo>
                    <a:pt x="45085" y="0"/>
                  </a:lnTo>
                  <a:lnTo>
                    <a:pt x="90170" y="26800"/>
                  </a:lnTo>
                  <a:lnTo>
                    <a:pt x="90170" y="76704"/>
                  </a:lnTo>
                  <a:lnTo>
                    <a:pt x="45085" y="103505"/>
                  </a:lnTo>
                  <a:lnTo>
                    <a:pt x="0" y="76704"/>
                  </a:lnTo>
                  <a:lnTo>
                    <a:pt x="0" y="2680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6" name="Freeform 5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wAYAAIUfAABCBwAAGSAAAAAAAAAmAAAACAAAAP//////////"/>
                </a:ext>
              </a:extLst>
            </p:cNvSpPr>
            <p:nvPr/>
          </p:nvSpPr>
          <p:spPr>
            <a:xfrm>
              <a:off x="1097280" y="5123815"/>
              <a:ext cx="82550" cy="93980"/>
            </a:xfrm>
            <a:custGeom>
              <a:avLst/>
              <a:gdLst/>
              <a:ahLst/>
              <a:cxnLst/>
              <a:rect l="0" t="0" r="82550" b="93980"/>
              <a:pathLst>
                <a:path w="82550" h="93980">
                  <a:moveTo>
                    <a:pt x="0" y="46990"/>
                  </a:moveTo>
                  <a:lnTo>
                    <a:pt x="41739" y="23956"/>
                  </a:lnTo>
                  <a:lnTo>
                    <a:pt x="82550" y="0"/>
                  </a:lnTo>
                  <a:lnTo>
                    <a:pt x="82550" y="46990"/>
                  </a:lnTo>
                  <a:lnTo>
                    <a:pt x="82550" y="93980"/>
                  </a:lnTo>
                  <a:lnTo>
                    <a:pt x="41739" y="70024"/>
                  </a:lnTo>
                  <a:lnTo>
                    <a:pt x="0" y="469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5" name="Freeform 5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Q4AACwqAADlDgAAmyoAAAAAAAAmAAAACAAAAP//////////"/>
                </a:ext>
              </a:extLst>
            </p:cNvSpPr>
            <p:nvPr/>
          </p:nvSpPr>
          <p:spPr>
            <a:xfrm>
              <a:off x="2339975" y="6855460"/>
              <a:ext cx="81280" cy="70485"/>
            </a:xfrm>
            <a:custGeom>
              <a:avLst/>
              <a:gdLst/>
              <a:ahLst/>
              <a:cxnLst/>
              <a:rect l="0" t="0" r="81280" b="70485"/>
              <a:pathLst>
                <a:path w="81280" h="70485">
                  <a:moveTo>
                    <a:pt x="40640" y="70485"/>
                  </a:moveTo>
                  <a:lnTo>
                    <a:pt x="20320" y="34315"/>
                  </a:lnTo>
                  <a:lnTo>
                    <a:pt x="0" y="0"/>
                  </a:lnTo>
                  <a:lnTo>
                    <a:pt x="40640" y="0"/>
                  </a:lnTo>
                  <a:lnTo>
                    <a:pt x="81280" y="0"/>
                  </a:lnTo>
                  <a:lnTo>
                    <a:pt x="60960" y="34315"/>
                  </a:lnTo>
                  <a:lnTo>
                    <a:pt x="40640" y="704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</p:grpSp>
      <p:sp>
        <p:nvSpPr>
          <p:cNvPr id="63" name="文本框 70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RkAANIQAADcNwAA4hUAAAAgAAAmAAAACAAAAP//////////"/>
              </a:ext>
            </a:extLst>
          </p:cNvSpPr>
          <p:nvPr/>
        </p:nvSpPr>
        <p:spPr>
          <a:xfrm flipH="1">
            <a:off x="4173855" y="2734310"/>
            <a:ext cx="4906645" cy="8229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>
            <a:lvl1pPr>
              <a:defRPr lang="zh-cn" sz="3600" b="1" cap="none" spc="0">
                <a:solidFill>
                  <a:srgbClr val="262626"/>
                </a:solidFill>
                <a:latin typeface="方正中倩简体" pitchFamily="0" charset="0"/>
                <a:ea typeface="等线" pitchFamily="0" charset="0"/>
                <a:cs typeface="等线" pitchFamily="0" charset="0"/>
              </a:defRPr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 defTabSz="685800">
              <a:tabLst/>
              <a:defRPr lang="zh-cn" sz="4800" b="0" cap="none">
                <a:solidFill>
                  <a:srgbClr val="1F4F7A"/>
                </a:solidFill>
                <a:latin typeface="方正正中黑简体" pitchFamily="0" charset="0"/>
                <a:ea typeface="方正正中黑简体" pitchFamily="0" charset="0"/>
                <a:cs typeface="等线" pitchFamily="0" charset="0"/>
              </a:defRPr>
            </a:pPr>
            <a:r>
              <a:t>开发流程</a:t>
            </a:r>
          </a:p>
        </p:txBody>
      </p:sp>
      <p:grpSp>
        <p:nvGrpSpPr>
          <p:cNvPr id="64" name="组合 66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EgASAfAAAAVAAAAAAAAAAAAAAAAAAAAAAAAAAAAAAAAAAAAAAAAAAAAAAAAAAAAAAAAAAAAAAAAAAAAAAAAAAAAAAAAAAAAAAAAAAAAAAAAAAAAAAAAAAAAAAAAAAAACEAAAAYAAAAFAAAAAgRAAAaEAAApRcAALcWAAAQAAAAJgAAAAgAAAD/////AAAAAA=="/>
              </a:ext>
            </a:extLst>
          </p:cNvGrpSpPr>
          <p:nvPr/>
        </p:nvGrpSpPr>
        <p:grpSpPr>
          <a:xfrm>
            <a:off x="2768600" y="2617470"/>
            <a:ext cx="1075055" cy="1075055"/>
            <a:chOff x="2768600" y="2617470"/>
            <a:chExt cx="1075055" cy="1075055"/>
          </a:xfrm>
        </p:grpSpPr>
        <p:sp>
          <p:nvSpPr>
            <p:cNvPr id="66" name="椭圆 67"/>
            <p:cNvSpPr>
              <a:extLst>
                <a:ext uri="smNativeData">
                  <pr:smNativeData xmlns:pr="smNativeData" xmlns="smNativeData" val="SMDATA_15_OYxbYhMAAAAlAAAAZgAAAA0AAAAAkAAAAEgAAACQAAAASAAAAAAAAAABAAAAAAAAAAEAAABQAAAAAAAAAAAA8D8AAAAAAADw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9PegAo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9PegB/f38A5+bmA8zMzADAwP8Af39/AAAAAAAAAAAAAAAAAAAAAAAAAAAAIQAAABgAAAAUAAAACBEAABoQAAClFwAAtxYAAAAAAAAmAAAACAAAAP//////////"/>
                </a:ext>
              </a:extLst>
            </p:cNvSpPr>
            <p:nvPr/>
          </p:nvSpPr>
          <p:spPr>
            <a:xfrm>
              <a:off x="2768600" y="2617470"/>
              <a:ext cx="1075055" cy="1075055"/>
            </a:xfrm>
            <a:prstGeom prst="ellipse">
              <a:avLst/>
            </a:prstGeom>
            <a:noFill/>
            <a:ln w="25400" cap="flat" cmpd="sng" algn="ctr">
              <a:solidFill>
                <a:srgbClr val="1F4F7A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45720" rIns="91440" bIns="45720" numCol="1" spcCol="215900" anchor="ctr"/>
            <a:lstStyle/>
            <a:p>
              <a:pPr algn="ctr">
                <a:defRPr lang="zh-cn" cap="none">
                  <a:solidFill>
                    <a:srgbClr val="FFFFFF"/>
                  </a:solidFill>
                </a:defRPr>
              </a:pPr>
              <a:endParaRPr lang="zh-cn" sz="4000" cap="none">
                <a:solidFill>
                  <a:srgbClr val="363F4A"/>
                </a:solidFill>
              </a:endParaRPr>
            </a:p>
          </p:txBody>
        </p:sp>
        <p:sp>
          <p:nvSpPr>
            <p:cNvPr id="65" name="文本框 68"/>
            <p:cNvSpPr>
              <a:extLst>
                <a:ext uri="smNativeData">
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CRIAANIQAAA3FwAA7xUAAAAgAAAmAAAACAAAAP//////////"/>
                </a:ext>
              </a:extLst>
            </p:cNvSpPr>
            <p:nvPr/>
          </p:nvSpPr>
          <p:spPr>
            <a:xfrm>
              <a:off x="2931795" y="2734310"/>
              <a:ext cx="842010" cy="83121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none" lIns="91440" tIns="45720" rIns="91440" bIns="45720" numCol="1" spcCol="215900" anchor="t"/>
            <a:lstStyle/>
            <a:p>
              <a:pPr>
                <a:defRPr lang="zh-cn"/>
              </a:pPr>
              <a:r>
                <a:rPr lang="en-us" sz="4800" cap="none">
                  <a:solidFill>
                    <a:srgbClr val="1F4F7A"/>
                  </a:solidFill>
                  <a:latin typeface="Impact" pitchFamily="0" charset="0"/>
                  <a:ea typeface="等线" pitchFamily="0" charset="0"/>
                  <a:cs typeface="等线" pitchFamily="0" charset="0"/>
                </a:rPr>
                <a:t>03</a:t>
              </a:r>
              <a:endParaRPr lang="zh-cn" sz="4800" cap="none">
                <a:solidFill>
                  <a:srgbClr val="1F4F7A"/>
                </a:solidFill>
                <a:latin typeface="Impact" pitchFamily="0" charset="0"/>
                <a:ea typeface="等线" pitchFamily="0" charset="0"/>
                <a:cs typeface="等线" pitchFamily="0" charset="0"/>
              </a:endParaRPr>
            </a:p>
          </p:txBody>
        </p:sp>
      </p:grpSp>
      <p:sp>
        <p:nvSpPr>
          <p:cNvPr id="67" name="文本框 71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jCMAAH8VAADRMQAAJx8AABAgAAAmAAAACAAAAP//////////"/>
              </a:ext>
            </a:extLst>
          </p:cNvSpPr>
          <p:nvPr/>
        </p:nvSpPr>
        <p:spPr>
          <a:xfrm>
            <a:off x="5778500" y="3494405"/>
            <a:ext cx="2319655" cy="15697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285750" indent="-285750">
              <a:lnSpc>
                <a:spcPct val="150000"/>
              </a:lnSpc>
              <a:buFont typeface="Arial" pitchFamily="2" charset="0"/>
              <a:buChar char="•"/>
              <a:defRPr lang="zh-cn"/>
            </a:pPr>
            <a:r>
              <a:rPr lang="zh-cn" sz="1600" cap="none">
                <a:solidFill>
                  <a:srgbClr val="3F3F3F"/>
                </a:solidFill>
              </a:rPr>
              <a:t>请插入您的文本内容</a:t>
            </a:r>
            <a:endParaRPr lang="en-us" sz="1600" cap="none">
              <a:solidFill>
                <a:srgbClr val="3F3F3F"/>
              </a:solidFill>
            </a:endParaRPr>
          </a:p>
          <a:p>
            <a:pPr marL="285750" indent="-285750">
              <a:lnSpc>
                <a:spcPct val="150000"/>
              </a:lnSpc>
              <a:buFont typeface="Arial" pitchFamily="2" charset="0"/>
              <a:buChar char="•"/>
              <a:defRPr lang="zh-cn"/>
            </a:pPr>
            <a:r>
              <a:rPr lang="zh-cn" sz="1600" cap="none">
                <a:solidFill>
                  <a:srgbClr val="3F3F3F"/>
                </a:solidFill>
              </a:rPr>
              <a:t>请插入您的文本内容</a:t>
            </a:r>
            <a:endParaRPr lang="en-us" sz="1600" cap="none">
              <a:solidFill>
                <a:srgbClr val="3F3F3F"/>
              </a:solidFill>
            </a:endParaRPr>
          </a:p>
          <a:p>
            <a:pPr marL="285750" indent="-285750">
              <a:lnSpc>
                <a:spcPct val="150000"/>
              </a:lnSpc>
              <a:buFont typeface="Arial" pitchFamily="2" charset="0"/>
              <a:buChar char="•"/>
              <a:defRPr lang="zh-cn"/>
            </a:pPr>
            <a:r>
              <a:rPr lang="zh-cn" sz="1600" cap="none">
                <a:solidFill>
                  <a:srgbClr val="3F3F3F"/>
                </a:solidFill>
              </a:rPr>
              <a:t>请插入您的文本内容</a:t>
            </a:r>
            <a:endParaRPr lang="en-us" sz="1600" cap="none">
              <a:solidFill>
                <a:srgbClr val="3F3F3F"/>
              </a:solidFill>
            </a:endParaRPr>
          </a:p>
          <a:p>
            <a:pPr marL="285750" indent="-285750">
              <a:lnSpc>
                <a:spcPct val="150000"/>
              </a:lnSpc>
              <a:buFont typeface="Arial" pitchFamily="2" charset="0"/>
              <a:buChar char="•"/>
              <a:defRPr lang="zh-cn"/>
            </a:pPr>
            <a:r>
              <a:rPr lang="zh-cn" sz="1600" cap="none">
                <a:solidFill>
                  <a:srgbClr val="3F3F3F"/>
                </a:solidFill>
              </a:rPr>
              <a:t>请插入您的文本内容</a:t>
            </a:r>
            <a:endParaRPr lang="en-us" sz="1600" cap="none">
              <a:solidFill>
                <a:srgbClr val="3F3F3F"/>
              </a:solidFill>
            </a:endParaRPr>
          </a:p>
        </p:txBody>
      </p:sp>
    </p:spTree>
  </p:cSld>
  <p:clrMapOvr>
    <a:masterClrMapping/>
  </p:clrMapOvr>
  <p:transition spd="med" p14:dur="1200" advClick="0" advTm="0">
    <p14:prism dir="u"/>
    <p:extLst>
      <p:ext uri="smNativeData">
        <pr:smNativeData xmlns:pr="smNativeData" xmlns="smNativeData" val="OYxbYgAAAACwBAAAAAAAAE8AAAABAAAAAAAAAAAAAAABAAAAAAAAAAAAAAAAAAAAAAAAAAAAAAAAAAAA"/>
      </p:ext>
    </p:extLst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dvAuto="0"/>
      <p:bldP spid="3" grpId="0" animBg="1" advAuto="0"/>
      <p:bldP spid="14" grpId="0" animBg="1" advAuto="0"/>
      <p:bldP spid="63" grpId="0"/>
      <p:bldP spid="64" grpId="0" animBg="1" advAuto="0"/>
      <p:bldP spid="67" grpId="0" animBg="1" advAuto="0"/>
      <p:bldP spid="67" grpId="1" animBg="1" advAuto="0"/>
      <p:bldP spid="67" grpId="2" animBg="1" advAuto="0"/>
      <p:bldP spid="67" grpId="3" animBg="1" advAuto="0"/>
    </p:bldLst>
    <p:extLst>
      <p:ext uri="smNativeData">
        <pr:smNativeData xmlns:pr="smNativeData" xmlns="smNativeData" val="OYxbYgkAAAAFAAAA/f///wEAAAAWAAAACAAAAAAAAAAAAAAAAAAAAAkAAAD9////AQAAAAoAAAAAAAAAAAAAAAAAAAAAAAAADAAAAP3///8BAAAAFgAAAAQAAAAAAAAAAAAAAAAAAAARAAAA/f///wEAAAA1AAAAEAAAAAAAAAAAAAAAAAAAABgAAAD/////AQAAAAIAAAAEAAAAAAAAAAAAAAAAAAAAHQAAAAAAAAABAAAAAgAAAAQAAAAAAAAAAAAAAAAAAAAiAAAAAQAAAAEAAAACAAAABAAAAAAAAAAAAAAAAAAAACcAAAACAAAAAQAAAAIAAAAEAAAAAAAAAAAAAAAAAAAALAAAAAMAAAABAAAAAgAAAAQAAAAAAAAAAAAAAAAAAAA="/>
      </p:ext>
    </p:extLst>
  </p:timing>
</p:sld>
</file>

<file path=ppt/slides/slide1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3"/>
          <p:cNvPicPr>
            <a:picLocks noChangeAspect="1"/>
            <a:extLst>
              <a:ext uri="smNativeData">
                <pr:smNativeData xmlns:pr="smNativeData" xmlns="smNativeData" val="SMDATA_17_OYxbY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K82AABoCQAAAEsAAOce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793480" y="1624965"/>
            <a:ext cx="3494405" cy="3302635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3" name="组合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AAAAAAwBQAAexMAAB0OAAAQAAAAJgAAAAgAAAD/////AAAAAA=="/>
              </a:ext>
            </a:extLst>
          </p:cNvGrpSpPr>
          <p:nvPr/>
        </p:nvGrpSpPr>
        <p:grpSpPr>
          <a:xfrm>
            <a:off x="0" y="843280"/>
            <a:ext cx="3166745" cy="1450975"/>
            <a:chOff x="0" y="843280"/>
            <a:chExt cx="3166745" cy="1450975"/>
          </a:xfrm>
        </p:grpSpPr>
        <p:sp>
          <p:nvSpPr>
            <p:cNvPr id="13" name="曲线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HsFAAAzBAAAwgkAAAAAAAAmAAAACAAAAP//////////"/>
                </a:ext>
              </a:extLst>
            </p:cNvSpPr>
            <p:nvPr/>
          </p:nvSpPr>
          <p:spPr>
            <a:xfrm>
              <a:off x="0" y="890905"/>
              <a:ext cx="682625" cy="695325"/>
            </a:xfrm>
            <a:custGeom>
              <a:avLst/>
              <a:gdLst/>
              <a:ahLst/>
              <a:cxnLst/>
              <a:rect l="0" t="0" r="682625" b="695325"/>
              <a:pathLst>
                <a:path w="682625" h="695325">
                  <a:moveTo>
                    <a:pt x="0" y="665162"/>
                  </a:moveTo>
                  <a:lnTo>
                    <a:pt x="668340" y="-3178"/>
                  </a:lnTo>
                  <a:lnTo>
                    <a:pt x="682625" y="12715"/>
                  </a:lnTo>
                  <a:lnTo>
                    <a:pt x="0" y="695340"/>
                  </a:lnTo>
                  <a:lnTo>
                    <a:pt x="0" y="6651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2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MAADAFAAB+BAAA3wUAAAAAAAAmAAAACAAAAP//////////"/>
                </a:ext>
              </a:extLst>
            </p:cNvSpPr>
            <p:nvPr/>
          </p:nvSpPr>
          <p:spPr>
            <a:xfrm>
              <a:off x="619125" y="843280"/>
              <a:ext cx="111125" cy="111125"/>
            </a:xfrm>
            <a:custGeom>
              <a:avLst/>
              <a:gdLst/>
              <a:ahLst/>
              <a:cxnLst/>
              <a:rect l="0" t="0" r="111125" b="111125"/>
              <a:pathLst>
                <a:path w="111125" h="111125">
                  <a:moveTo>
                    <a:pt x="58340" y="0"/>
                  </a:moveTo>
                  <a:cubicBezTo>
                    <a:pt x="86121" y="0"/>
                    <a:pt x="111125" y="25003"/>
                    <a:pt x="111125" y="55562"/>
                  </a:cubicBezTo>
                  <a:cubicBezTo>
                    <a:pt x="111125" y="86121"/>
                    <a:pt x="86121" y="111125"/>
                    <a:pt x="58340" y="111125"/>
                  </a:cubicBezTo>
                  <a:cubicBezTo>
                    <a:pt x="25003" y="111125"/>
                    <a:pt x="0" y="86121"/>
                    <a:pt x="0" y="55562"/>
                  </a:cubicBezTo>
                  <a:cubicBezTo>
                    <a:pt x="0" y="25003"/>
                    <a:pt x="25003" y="0"/>
                    <a:pt x="58340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B4PS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GkGAADNBwAAsgoAAAAAAAAmAAAACAAAAP//////////"/>
                </a:ext>
              </a:extLst>
            </p:cNvSpPr>
            <p:nvPr/>
          </p:nvSpPr>
          <p:spPr>
            <a:xfrm>
              <a:off x="0" y="1042035"/>
              <a:ext cx="1268095" cy="696595"/>
            </a:xfrm>
            <a:custGeom>
              <a:avLst/>
              <a:gdLst/>
              <a:ahLst/>
              <a:cxnLst/>
              <a:rect l="0" t="0" r="1268095" b="696595"/>
              <a:pathLst>
                <a:path w="1268095" h="696595">
                  <a:moveTo>
                    <a:pt x="0" y="666441"/>
                  </a:moveTo>
                  <a:lnTo>
                    <a:pt x="668156" y="-1715"/>
                  </a:lnTo>
                  <a:lnTo>
                    <a:pt x="671327" y="0"/>
                  </a:lnTo>
                  <a:lnTo>
                    <a:pt x="676082" y="0"/>
                  </a:lnTo>
                  <a:lnTo>
                    <a:pt x="1268095" y="0"/>
                  </a:lnTo>
                  <a:lnTo>
                    <a:pt x="1268095" y="20639"/>
                  </a:lnTo>
                  <a:lnTo>
                    <a:pt x="679252" y="20639"/>
                  </a:lnTo>
                  <a:lnTo>
                    <a:pt x="0" y="699891"/>
                  </a:lnTo>
                  <a:lnTo>
                    <a:pt x="0" y="66644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0" name="Oval 4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dgcAACAGAAAlCAAAzQYAAAAAAAAmAAAACAAAAP//////////"/>
                </a:ext>
              </a:extLst>
            </p:cNvSpPr>
            <p:nvPr/>
          </p:nvSpPr>
          <p:spPr>
            <a:xfrm>
              <a:off x="1212850" y="995680"/>
              <a:ext cx="111125" cy="1098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9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EcHAAAcEwAAygsAAAAAAAAmAAAACAAAAP//////////"/>
                </a:ext>
              </a:extLst>
            </p:cNvSpPr>
            <p:nvPr/>
          </p:nvSpPr>
          <p:spPr>
            <a:xfrm>
              <a:off x="0" y="1183005"/>
              <a:ext cx="3106420" cy="733425"/>
            </a:xfrm>
            <a:custGeom>
              <a:avLst/>
              <a:gdLst/>
              <a:ahLst/>
              <a:cxnLst/>
              <a:rect l="0" t="0" r="3106420" b="733425"/>
              <a:pathLst>
                <a:path w="3106420" h="733425">
                  <a:moveTo>
                    <a:pt x="0" y="703273"/>
                  </a:moveTo>
                  <a:lnTo>
                    <a:pt x="701533" y="1740"/>
                  </a:lnTo>
                  <a:lnTo>
                    <a:pt x="704841" y="0"/>
                  </a:lnTo>
                  <a:lnTo>
                    <a:pt x="709587" y="0"/>
                  </a:lnTo>
                  <a:lnTo>
                    <a:pt x="1700046" y="0"/>
                  </a:lnTo>
                  <a:lnTo>
                    <a:pt x="1701628" y="0"/>
                  </a:lnTo>
                  <a:lnTo>
                    <a:pt x="1704792" y="0"/>
                  </a:lnTo>
                  <a:lnTo>
                    <a:pt x="2081014" y="219076"/>
                  </a:lnTo>
                  <a:lnTo>
                    <a:pt x="3106420" y="219076"/>
                  </a:lnTo>
                  <a:lnTo>
                    <a:pt x="3106420" y="241283"/>
                  </a:lnTo>
                  <a:lnTo>
                    <a:pt x="2077850" y="241283"/>
                  </a:lnTo>
                  <a:lnTo>
                    <a:pt x="2074686" y="241283"/>
                  </a:lnTo>
                  <a:lnTo>
                    <a:pt x="2073104" y="238125"/>
                  </a:lnTo>
                  <a:lnTo>
                    <a:pt x="1696882" y="19048"/>
                  </a:lnTo>
                  <a:lnTo>
                    <a:pt x="712751" y="19048"/>
                  </a:lnTo>
                  <a:lnTo>
                    <a:pt x="0" y="731799"/>
                  </a:lnTo>
                  <a:lnTo>
                    <a:pt x="0" y="70327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8" name="Oval 4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xIAAFoIAAB7EwAACQkAAAAAAAAmAAAACAAAAP//////////"/>
                </a:ext>
              </a:extLst>
            </p:cNvSpPr>
            <p:nvPr/>
          </p:nvSpPr>
          <p:spPr>
            <a:xfrm>
              <a:off x="3052445" y="1357630"/>
              <a:ext cx="114300" cy="11112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7" name="Freeform 4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DwIAAACCgAA8QwAAAAAAAAmAAAACAAAAP//////////"/>
                </a:ext>
              </a:extLst>
            </p:cNvSpPr>
            <p:nvPr/>
          </p:nvSpPr>
          <p:spPr>
            <a:xfrm>
              <a:off x="0" y="1338580"/>
              <a:ext cx="1626870" cy="765175"/>
            </a:xfrm>
            <a:custGeom>
              <a:avLst/>
              <a:gdLst/>
              <a:ahLst/>
              <a:cxnLst/>
              <a:rect l="0" t="0" r="1626870" b="765175"/>
              <a:pathLst>
                <a:path w="1626870" h="765175">
                  <a:moveTo>
                    <a:pt x="0" y="735028"/>
                  </a:moveTo>
                  <a:lnTo>
                    <a:pt x="731715" y="3313"/>
                  </a:lnTo>
                  <a:lnTo>
                    <a:pt x="734878" y="0"/>
                  </a:lnTo>
                  <a:lnTo>
                    <a:pt x="741205" y="0"/>
                  </a:lnTo>
                  <a:lnTo>
                    <a:pt x="1626870" y="0"/>
                  </a:lnTo>
                  <a:lnTo>
                    <a:pt x="1626870" y="22211"/>
                  </a:lnTo>
                  <a:lnTo>
                    <a:pt x="742787" y="22211"/>
                  </a:lnTo>
                  <a:lnTo>
                    <a:pt x="0" y="764998"/>
                  </a:lnTo>
                  <a:lnTo>
                    <a:pt x="0" y="73502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6" name="Freeform 4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qAkAAPYHAABVCgAApQgAAAAAAAAmAAAACAAAAP//////////"/>
                </a:ext>
              </a:extLst>
            </p:cNvSpPr>
            <p:nvPr/>
          </p:nvSpPr>
          <p:spPr>
            <a:xfrm>
              <a:off x="1569720" y="1294130"/>
              <a:ext cx="109855" cy="111125"/>
            </a:xfrm>
            <a:custGeom>
              <a:avLst/>
              <a:gdLst/>
              <a:ahLst/>
              <a:cxnLst/>
              <a:rect l="0" t="0" r="109855" b="111125"/>
              <a:pathLst>
                <a:path w="109855" h="111125">
                  <a:moveTo>
                    <a:pt x="57673" y="0"/>
                  </a:moveTo>
                  <a:cubicBezTo>
                    <a:pt x="85137" y="0"/>
                    <a:pt x="109855" y="25003"/>
                    <a:pt x="109855" y="55562"/>
                  </a:cubicBezTo>
                  <a:cubicBezTo>
                    <a:pt x="109855" y="86121"/>
                    <a:pt x="85137" y="111125"/>
                    <a:pt x="57673" y="111125"/>
                  </a:cubicBezTo>
                  <a:cubicBezTo>
                    <a:pt x="24717" y="111125"/>
                    <a:pt x="0" y="86121"/>
                    <a:pt x="0" y="55562"/>
                  </a:cubicBezTo>
                  <a:cubicBezTo>
                    <a:pt x="0" y="25003"/>
                    <a:pt x="24717" y="0"/>
                    <a:pt x="57673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5" name="曲线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FoKAACxAwAAHQ4AAAAAAAAmAAAACAAAAP//////////"/>
                </a:ext>
              </a:extLst>
            </p:cNvSpPr>
            <p:nvPr/>
          </p:nvSpPr>
          <p:spPr>
            <a:xfrm>
              <a:off x="0" y="1682750"/>
              <a:ext cx="600075" cy="611505"/>
            </a:xfrm>
            <a:custGeom>
              <a:avLst/>
              <a:gdLst/>
              <a:ahLst/>
              <a:cxnLst/>
              <a:rect l="0" t="0" r="600075" b="611505"/>
              <a:pathLst>
                <a:path w="600075" h="611505">
                  <a:moveTo>
                    <a:pt x="0" y="584496"/>
                  </a:moveTo>
                  <a:lnTo>
                    <a:pt x="582600" y="1896"/>
                  </a:lnTo>
                  <a:lnTo>
                    <a:pt x="600075" y="14296"/>
                  </a:lnTo>
                  <a:lnTo>
                    <a:pt x="0" y="614371"/>
                  </a:lnTo>
                  <a:lnTo>
                    <a:pt x="0" y="58449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4" name="Oval 49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QMAAA0KAAD5AwAAwQoAAAAAAAAmAAAACAAAAP//////////"/>
                </a:ext>
              </a:extLst>
            </p:cNvSpPr>
            <p:nvPr/>
          </p:nvSpPr>
          <p:spPr>
            <a:xfrm>
              <a:off x="536575" y="1633855"/>
              <a:ext cx="109220" cy="1143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grpSp>
        <p:nvGrpSpPr>
          <p:cNvPr id="14" name="Group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IT+///OGgAArxUAAEYrAAAQAAAAJgAAAAgAAAD/////AAAAAA=="/>
              </a:ext>
            </a:extLst>
          </p:cNvGrpSpPr>
          <p:nvPr/>
        </p:nvGrpSpPr>
        <p:grpSpPr>
          <a:xfrm rot="10800000">
            <a:off x="-241300" y="4357370"/>
            <a:ext cx="3766185" cy="2677160"/>
            <a:chOff x="-241300" y="4357370"/>
            <a:chExt cx="3766185" cy="2677160"/>
          </a:xfrm>
        </p:grpSpPr>
        <p:sp>
          <p:nvSpPr>
            <p:cNvPr id="62" name="Oval 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xQAAD8mAACoFAAAjSYAAAAAAAAmAAAACAAAAP//////////"/>
                </a:ext>
              </a:extLst>
            </p:cNvSpPr>
            <p:nvPr/>
          </p:nvSpPr>
          <p:spPr>
            <a:xfrm>
              <a:off x="3306445" y="6217285"/>
              <a:ext cx="51435" cy="4953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1" name="Freeform 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RMAAMseAAAOFAAAmh8AAAAAAAAmAAAACAAAAP//////////"/>
                </a:ext>
              </a:extLst>
            </p:cNvSpPr>
            <p:nvPr/>
          </p:nvSpPr>
          <p:spPr>
            <a:xfrm>
              <a:off x="3147695" y="5005705"/>
              <a:ext cx="112395" cy="131445"/>
            </a:xfrm>
            <a:custGeom>
              <a:avLst/>
              <a:gdLst/>
              <a:ahLst/>
              <a:cxnLst/>
              <a:rect l="0" t="0" r="112395" b="131445"/>
              <a:pathLst>
                <a:path w="112395" h="131445">
                  <a:moveTo>
                    <a:pt x="112395" y="65722"/>
                  </a:moveTo>
                  <a:lnTo>
                    <a:pt x="56197" y="98121"/>
                  </a:lnTo>
                  <a:lnTo>
                    <a:pt x="0" y="131445"/>
                  </a:lnTo>
                  <a:lnTo>
                    <a:pt x="0" y="65722"/>
                  </a:lnTo>
                  <a:lnTo>
                    <a:pt x="0" y="0"/>
                  </a:lnTo>
                  <a:lnTo>
                    <a:pt x="56197" y="32398"/>
                  </a:lnTo>
                  <a:lnTo>
                    <a:pt x="112395" y="6572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0" name="Oval 7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EhAAADwbAABiEAAAjhsAAAAAAAAmAAAACAAAAP//////////"/>
                </a:ext>
              </a:extLst>
            </p:cNvSpPr>
            <p:nvPr/>
          </p:nvSpPr>
          <p:spPr>
            <a:xfrm>
              <a:off x="2612390" y="4427220"/>
              <a:ext cx="5080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9" name="Freeform 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AQAADUdAAAsBgAAkB4AAAAAAAAmAAAACAAAAP//////////"/>
                </a:ext>
              </a:extLst>
            </p:cNvSpPr>
            <p:nvPr/>
          </p:nvSpPr>
          <p:spPr>
            <a:xfrm>
              <a:off x="779780" y="4747895"/>
              <a:ext cx="223520" cy="220345"/>
            </a:xfrm>
            <a:custGeom>
              <a:avLst/>
              <a:gdLst/>
              <a:ahLst/>
              <a:cxnLst/>
              <a:rect l="0" t="0" r="223520" b="220345"/>
              <a:pathLst>
                <a:path w="223520" h="220345">
                  <a:moveTo>
                    <a:pt x="110974" y="220345"/>
                  </a:moveTo>
                  <a:cubicBezTo>
                    <a:pt x="173497" y="220345"/>
                    <a:pt x="223520" y="170338"/>
                    <a:pt x="223520" y="109387"/>
                  </a:cubicBezTo>
                  <a:cubicBezTo>
                    <a:pt x="223520" y="50006"/>
                    <a:pt x="173497" y="0"/>
                    <a:pt x="110974" y="0"/>
                  </a:cubicBezTo>
                  <a:cubicBezTo>
                    <a:pt x="50023" y="0"/>
                    <a:pt x="0" y="50006"/>
                    <a:pt x="0" y="109387"/>
                  </a:cubicBezTo>
                  <a:cubicBezTo>
                    <a:pt x="0" y="170338"/>
                    <a:pt x="50023" y="220345"/>
                    <a:pt x="110974" y="220345"/>
                  </a:cubicBezTo>
                  <a:close/>
                  <a:moveTo>
                    <a:pt x="110974" y="6253"/>
                  </a:moveTo>
                  <a:cubicBezTo>
                    <a:pt x="168809" y="6253"/>
                    <a:pt x="217270" y="53127"/>
                    <a:pt x="217270" y="109387"/>
                  </a:cubicBezTo>
                  <a:cubicBezTo>
                    <a:pt x="217270" y="167207"/>
                    <a:pt x="168809" y="214091"/>
                    <a:pt x="110974" y="214091"/>
                  </a:cubicBezTo>
                  <a:cubicBezTo>
                    <a:pt x="53148" y="214091"/>
                    <a:pt x="6250" y="167207"/>
                    <a:pt x="6250" y="109387"/>
                  </a:cubicBezTo>
                  <a:cubicBezTo>
                    <a:pt x="6250" y="53127"/>
                    <a:pt x="53148" y="6253"/>
                    <a:pt x="110974" y="6253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8" name="Freeform 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FEjAACzEgAAYSQAAAAAAAAmAAAACAAAAP//////////"/>
                </a:ext>
              </a:extLst>
            </p:cNvSpPr>
            <p:nvPr/>
          </p:nvSpPr>
          <p:spPr>
            <a:xfrm>
              <a:off x="2865120" y="5741035"/>
              <a:ext cx="174625" cy="172720"/>
            </a:xfrm>
            <a:custGeom>
              <a:avLst/>
              <a:gdLst/>
              <a:ahLst/>
              <a:cxnLst/>
              <a:rect l="0" t="0" r="174625" b="172720"/>
              <a:pathLst>
                <a:path w="174625" h="172720">
                  <a:moveTo>
                    <a:pt x="174625" y="87136"/>
                  </a:moveTo>
                  <a:cubicBezTo>
                    <a:pt x="174625" y="38902"/>
                    <a:pt x="135649" y="0"/>
                    <a:pt x="87312" y="0"/>
                  </a:cubicBezTo>
                  <a:cubicBezTo>
                    <a:pt x="38975" y="0"/>
                    <a:pt x="0" y="38902"/>
                    <a:pt x="0" y="87136"/>
                  </a:cubicBezTo>
                  <a:cubicBezTo>
                    <a:pt x="0" y="133818"/>
                    <a:pt x="38975" y="172720"/>
                    <a:pt x="87312" y="172720"/>
                  </a:cubicBezTo>
                  <a:cubicBezTo>
                    <a:pt x="135649" y="172720"/>
                    <a:pt x="174625" y="133818"/>
                    <a:pt x="174625" y="87136"/>
                  </a:cubicBezTo>
                  <a:close/>
                  <a:moveTo>
                    <a:pt x="17147" y="87136"/>
                  </a:moveTo>
                  <a:cubicBezTo>
                    <a:pt x="17147" y="48234"/>
                    <a:pt x="48329" y="17112"/>
                    <a:pt x="87312" y="17112"/>
                  </a:cubicBezTo>
                  <a:cubicBezTo>
                    <a:pt x="126287" y="17112"/>
                    <a:pt x="159030" y="48234"/>
                    <a:pt x="159030" y="87136"/>
                  </a:cubicBezTo>
                  <a:cubicBezTo>
                    <a:pt x="159030" y="124486"/>
                    <a:pt x="126287" y="157159"/>
                    <a:pt x="87312" y="157159"/>
                  </a:cubicBezTo>
                  <a:cubicBezTo>
                    <a:pt x="48329" y="157159"/>
                    <a:pt x="17147" y="124486"/>
                    <a:pt x="17147" y="8713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7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cwMAAHMeAADtAwAA7R4AAAAAAAAmAAAACAAAAP//////////"/>
                </a:ext>
              </a:extLst>
            </p:cNvSpPr>
            <p:nvPr/>
          </p:nvSpPr>
          <p:spPr>
            <a:xfrm>
              <a:off x="560705" y="4949825"/>
              <a:ext cx="77470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6" name="Freeform 1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E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hP7//84aAACFFAAATikAAAAAAAAmAAAACAAAAP//////////"/>
                </a:ext>
              </a:extLst>
            </p:cNvSpPr>
            <p:nvPr/>
          </p:nvSpPr>
          <p:spPr>
            <a:xfrm>
              <a:off x="-241300" y="4357370"/>
              <a:ext cx="3576955" cy="2357120"/>
            </a:xfrm>
            <a:custGeom>
              <a:avLst/>
              <a:gdLst/>
              <a:ahLst/>
              <a:cxnLst/>
              <a:rect l="0" t="0" r="3576955" b="2357120"/>
              <a:pathLst>
                <a:path w="3576955" h="2357120">
                  <a:moveTo>
                    <a:pt x="38915" y="398091"/>
                  </a:moveTo>
                  <a:cubicBezTo>
                    <a:pt x="60775" y="398091"/>
                    <a:pt x="77997" y="380849"/>
                    <a:pt x="77997" y="360552"/>
                  </a:cubicBezTo>
                  <a:cubicBezTo>
                    <a:pt x="77997" y="357497"/>
                    <a:pt x="77997" y="354332"/>
                    <a:pt x="77997" y="352804"/>
                  </a:cubicBezTo>
                  <a:cubicBezTo>
                    <a:pt x="662895" y="352804"/>
                    <a:pt x="662895" y="352804"/>
                    <a:pt x="662895" y="352804"/>
                  </a:cubicBezTo>
                  <a:cubicBezTo>
                    <a:pt x="783121" y="491721"/>
                    <a:pt x="783121" y="491721"/>
                    <a:pt x="783121" y="491721"/>
                  </a:cubicBezTo>
                  <a:cubicBezTo>
                    <a:pt x="561548" y="491721"/>
                    <a:pt x="561548" y="491721"/>
                    <a:pt x="561548" y="491721"/>
                  </a:cubicBezTo>
                  <a:cubicBezTo>
                    <a:pt x="558402" y="482337"/>
                    <a:pt x="547472" y="474589"/>
                    <a:pt x="536543" y="474589"/>
                  </a:cubicBezTo>
                  <a:cubicBezTo>
                    <a:pt x="522632" y="474589"/>
                    <a:pt x="510047" y="485501"/>
                    <a:pt x="510047" y="499469"/>
                  </a:cubicBezTo>
                  <a:cubicBezTo>
                    <a:pt x="510047" y="513547"/>
                    <a:pt x="522632" y="526096"/>
                    <a:pt x="536543" y="526096"/>
                  </a:cubicBezTo>
                  <a:cubicBezTo>
                    <a:pt x="547472" y="526096"/>
                    <a:pt x="558402" y="518239"/>
                    <a:pt x="561548" y="508854"/>
                  </a:cubicBezTo>
                  <a:cubicBezTo>
                    <a:pt x="968758" y="508854"/>
                    <a:pt x="968758" y="508854"/>
                    <a:pt x="968758" y="508854"/>
                  </a:cubicBezTo>
                  <a:cubicBezTo>
                    <a:pt x="973395" y="593209"/>
                    <a:pt x="1045100" y="661849"/>
                    <a:pt x="1132536" y="661849"/>
                  </a:cubicBezTo>
                  <a:cubicBezTo>
                    <a:pt x="1219807" y="661849"/>
                    <a:pt x="1293168" y="593209"/>
                    <a:pt x="1296314" y="508854"/>
                  </a:cubicBezTo>
                  <a:cubicBezTo>
                    <a:pt x="1472513" y="508854"/>
                    <a:pt x="1472513" y="508854"/>
                    <a:pt x="1472513" y="508854"/>
                  </a:cubicBezTo>
                  <a:cubicBezTo>
                    <a:pt x="1680009" y="713356"/>
                    <a:pt x="1680009" y="713356"/>
                    <a:pt x="1680009" y="713356"/>
                  </a:cubicBezTo>
                  <a:cubicBezTo>
                    <a:pt x="2045157" y="713356"/>
                    <a:pt x="2045157" y="713356"/>
                    <a:pt x="2045157" y="713356"/>
                  </a:cubicBezTo>
                  <a:cubicBezTo>
                    <a:pt x="2049793" y="730598"/>
                    <a:pt x="2065360" y="744566"/>
                    <a:pt x="2084073" y="744566"/>
                  </a:cubicBezTo>
                  <a:cubicBezTo>
                    <a:pt x="2102785" y="744566"/>
                    <a:pt x="2118352" y="730598"/>
                    <a:pt x="2121498" y="713356"/>
                  </a:cubicBezTo>
                  <a:cubicBezTo>
                    <a:pt x="2290079" y="713356"/>
                    <a:pt x="2290079" y="713356"/>
                    <a:pt x="2290079" y="713356"/>
                  </a:cubicBezTo>
                  <a:cubicBezTo>
                    <a:pt x="2143357" y="858603"/>
                    <a:pt x="2143357" y="858603"/>
                    <a:pt x="2143357" y="858603"/>
                  </a:cubicBezTo>
                  <a:cubicBezTo>
                    <a:pt x="1690939" y="858603"/>
                    <a:pt x="1690939" y="858603"/>
                    <a:pt x="1690939" y="858603"/>
                  </a:cubicBezTo>
                  <a:cubicBezTo>
                    <a:pt x="1687792" y="847581"/>
                    <a:pt x="1676863" y="841361"/>
                    <a:pt x="1666099" y="841361"/>
                  </a:cubicBezTo>
                  <a:cubicBezTo>
                    <a:pt x="1652023" y="841361"/>
                    <a:pt x="1639437" y="852273"/>
                    <a:pt x="1639437" y="866351"/>
                  </a:cubicBezTo>
                  <a:cubicBezTo>
                    <a:pt x="1639437" y="880428"/>
                    <a:pt x="1652023" y="891341"/>
                    <a:pt x="1666099" y="891341"/>
                  </a:cubicBezTo>
                  <a:cubicBezTo>
                    <a:pt x="1676863" y="891341"/>
                    <a:pt x="1687792" y="885120"/>
                    <a:pt x="1690939" y="874208"/>
                  </a:cubicBezTo>
                  <a:cubicBezTo>
                    <a:pt x="2149650" y="874208"/>
                    <a:pt x="2149650" y="874208"/>
                    <a:pt x="2149650" y="874208"/>
                  </a:cubicBezTo>
                  <a:cubicBezTo>
                    <a:pt x="2313428" y="713356"/>
                    <a:pt x="2313428" y="713356"/>
                    <a:pt x="2313428" y="713356"/>
                  </a:cubicBezTo>
                  <a:cubicBezTo>
                    <a:pt x="2450710" y="713356"/>
                    <a:pt x="2450710" y="713356"/>
                    <a:pt x="2450710" y="713356"/>
                  </a:cubicBezTo>
                  <a:cubicBezTo>
                    <a:pt x="2452201" y="797711"/>
                    <a:pt x="2478697" y="875736"/>
                    <a:pt x="2522415" y="941320"/>
                  </a:cubicBezTo>
                  <a:cubicBezTo>
                    <a:pt x="2522415" y="941320"/>
                    <a:pt x="2522415" y="941320"/>
                    <a:pt x="2522415" y="941320"/>
                  </a:cubicBezTo>
                  <a:cubicBezTo>
                    <a:pt x="2366420" y="1094315"/>
                    <a:pt x="2366420" y="1094315"/>
                    <a:pt x="2366420" y="1094315"/>
                  </a:cubicBezTo>
                  <a:cubicBezTo>
                    <a:pt x="2378840" y="1105227"/>
                    <a:pt x="2378840" y="1105227"/>
                    <a:pt x="2378840" y="1105227"/>
                  </a:cubicBezTo>
                  <a:cubicBezTo>
                    <a:pt x="2176146" y="989663"/>
                    <a:pt x="2176146" y="989663"/>
                    <a:pt x="2176146" y="989663"/>
                  </a:cubicBezTo>
                  <a:cubicBezTo>
                    <a:pt x="1970140" y="1106755"/>
                    <a:pt x="1970140" y="1106755"/>
                    <a:pt x="1970140" y="1106755"/>
                  </a:cubicBezTo>
                  <a:cubicBezTo>
                    <a:pt x="1970140" y="1340939"/>
                    <a:pt x="1970140" y="1340939"/>
                    <a:pt x="1970140" y="1340939"/>
                  </a:cubicBezTo>
                  <a:cubicBezTo>
                    <a:pt x="2176146" y="1458031"/>
                    <a:pt x="2176146" y="1458031"/>
                    <a:pt x="2176146" y="1458031"/>
                  </a:cubicBezTo>
                  <a:cubicBezTo>
                    <a:pt x="2380496" y="1340939"/>
                    <a:pt x="2380496" y="1340939"/>
                    <a:pt x="2380496" y="1340939"/>
                  </a:cubicBezTo>
                  <a:cubicBezTo>
                    <a:pt x="2380496" y="1106755"/>
                    <a:pt x="2380496" y="1106755"/>
                    <a:pt x="2380496" y="1106755"/>
                  </a:cubicBezTo>
                  <a:cubicBezTo>
                    <a:pt x="2378840" y="1105227"/>
                    <a:pt x="2378840" y="1105227"/>
                    <a:pt x="2378840" y="1105227"/>
                  </a:cubicBezTo>
                  <a:cubicBezTo>
                    <a:pt x="2531854" y="953761"/>
                    <a:pt x="2531854" y="953761"/>
                    <a:pt x="2531854" y="953761"/>
                  </a:cubicBezTo>
                  <a:cubicBezTo>
                    <a:pt x="2608196" y="1056775"/>
                    <a:pt x="2731402" y="1125525"/>
                    <a:pt x="2870340" y="1128580"/>
                  </a:cubicBezTo>
                  <a:cubicBezTo>
                    <a:pt x="2870340" y="1205078"/>
                    <a:pt x="2870340" y="1205078"/>
                    <a:pt x="2870340" y="1205078"/>
                  </a:cubicBezTo>
                  <a:cubicBezTo>
                    <a:pt x="2737695" y="1281575"/>
                    <a:pt x="2737695" y="1281575"/>
                    <a:pt x="2737695" y="1281575"/>
                  </a:cubicBezTo>
                  <a:cubicBezTo>
                    <a:pt x="2737695" y="1339302"/>
                    <a:pt x="2737695" y="1339302"/>
                    <a:pt x="2737695" y="1339302"/>
                  </a:cubicBezTo>
                  <a:cubicBezTo>
                    <a:pt x="2620781" y="1454867"/>
                    <a:pt x="2620781" y="1454867"/>
                    <a:pt x="2620781" y="1454867"/>
                  </a:cubicBezTo>
                  <a:cubicBezTo>
                    <a:pt x="2620781" y="1259750"/>
                    <a:pt x="2620781" y="1259750"/>
                    <a:pt x="2620781" y="1259750"/>
                  </a:cubicBezTo>
                  <a:cubicBezTo>
                    <a:pt x="2669137" y="1211298"/>
                    <a:pt x="2669137" y="1211298"/>
                    <a:pt x="2669137" y="1211298"/>
                  </a:cubicBezTo>
                  <a:cubicBezTo>
                    <a:pt x="2656551" y="1200385"/>
                    <a:pt x="2656551" y="1200385"/>
                    <a:pt x="2656551" y="1200385"/>
                  </a:cubicBezTo>
                  <a:cubicBezTo>
                    <a:pt x="2603559" y="1253530"/>
                    <a:pt x="2603559" y="1253530"/>
                    <a:pt x="2603559" y="1253530"/>
                  </a:cubicBezTo>
                  <a:cubicBezTo>
                    <a:pt x="2603559" y="1472000"/>
                    <a:pt x="2603559" y="1472000"/>
                    <a:pt x="2603559" y="1472000"/>
                  </a:cubicBezTo>
                  <a:cubicBezTo>
                    <a:pt x="2489626" y="1584399"/>
                    <a:pt x="2489626" y="1584399"/>
                    <a:pt x="2489626" y="1584399"/>
                  </a:cubicBezTo>
                  <a:cubicBezTo>
                    <a:pt x="2489626" y="1866926"/>
                    <a:pt x="2489626" y="1866926"/>
                    <a:pt x="2489626" y="1866926"/>
                  </a:cubicBezTo>
                  <a:cubicBezTo>
                    <a:pt x="2394572" y="1962193"/>
                    <a:pt x="2394572" y="1962193"/>
                    <a:pt x="2394572" y="1962193"/>
                  </a:cubicBezTo>
                  <a:cubicBezTo>
                    <a:pt x="2391426" y="1960666"/>
                    <a:pt x="2386789" y="1959029"/>
                    <a:pt x="2381987" y="1959029"/>
                  </a:cubicBezTo>
                  <a:cubicBezTo>
                    <a:pt x="2368076" y="1959029"/>
                    <a:pt x="2357147" y="1969941"/>
                    <a:pt x="2357147" y="1984018"/>
                  </a:cubicBezTo>
                  <a:cubicBezTo>
                    <a:pt x="2357147" y="1998096"/>
                    <a:pt x="2368076" y="2010536"/>
                    <a:pt x="2381987" y="2010536"/>
                  </a:cubicBezTo>
                  <a:cubicBezTo>
                    <a:pt x="2397553" y="2010536"/>
                    <a:pt x="2408483" y="1998096"/>
                    <a:pt x="2408483" y="1984018"/>
                  </a:cubicBezTo>
                  <a:cubicBezTo>
                    <a:pt x="2408483" y="1980963"/>
                    <a:pt x="2406992" y="1976271"/>
                    <a:pt x="2405502" y="1973106"/>
                  </a:cubicBezTo>
                  <a:cubicBezTo>
                    <a:pt x="2506849" y="1873256"/>
                    <a:pt x="2506849" y="1873256"/>
                    <a:pt x="2506849" y="1873256"/>
                  </a:cubicBezTo>
                  <a:cubicBezTo>
                    <a:pt x="2506849" y="1590619"/>
                    <a:pt x="2506849" y="1590619"/>
                    <a:pt x="2506849" y="1590619"/>
                  </a:cubicBezTo>
                  <a:cubicBezTo>
                    <a:pt x="2737695" y="1362765"/>
                    <a:pt x="2737695" y="1362765"/>
                    <a:pt x="2737695" y="1362765"/>
                  </a:cubicBezTo>
                  <a:cubicBezTo>
                    <a:pt x="2737695" y="1433042"/>
                    <a:pt x="2737695" y="1433042"/>
                    <a:pt x="2737695" y="1433042"/>
                  </a:cubicBezTo>
                  <a:cubicBezTo>
                    <a:pt x="2550567" y="1618774"/>
                    <a:pt x="2550567" y="1618774"/>
                    <a:pt x="2550567" y="1618774"/>
                  </a:cubicBezTo>
                  <a:cubicBezTo>
                    <a:pt x="2550567" y="2077649"/>
                    <a:pt x="2550567" y="2077649"/>
                    <a:pt x="2550567" y="2077649"/>
                  </a:cubicBezTo>
                  <a:cubicBezTo>
                    <a:pt x="2566134" y="2077649"/>
                    <a:pt x="2566134" y="2077649"/>
                    <a:pt x="2566134" y="2077649"/>
                  </a:cubicBezTo>
                  <a:cubicBezTo>
                    <a:pt x="2566134" y="1624994"/>
                    <a:pt x="2566134" y="1624994"/>
                    <a:pt x="2566134" y="1624994"/>
                  </a:cubicBezTo>
                  <a:cubicBezTo>
                    <a:pt x="2747134" y="1447010"/>
                    <a:pt x="2747134" y="1447010"/>
                    <a:pt x="2747134" y="1447010"/>
                  </a:cubicBezTo>
                  <a:cubicBezTo>
                    <a:pt x="2870340" y="1517287"/>
                    <a:pt x="2870340" y="1517287"/>
                    <a:pt x="2870340" y="1517287"/>
                  </a:cubicBezTo>
                  <a:cubicBezTo>
                    <a:pt x="2870340" y="1681194"/>
                    <a:pt x="2870340" y="1681194"/>
                    <a:pt x="2870340" y="1681194"/>
                  </a:cubicBezTo>
                  <a:cubicBezTo>
                    <a:pt x="3055978" y="1863871"/>
                    <a:pt x="3055978" y="1863871"/>
                    <a:pt x="3055978" y="1863871"/>
                  </a:cubicBezTo>
                  <a:cubicBezTo>
                    <a:pt x="3055978" y="2040218"/>
                    <a:pt x="3055978" y="2040218"/>
                    <a:pt x="3055978" y="2040218"/>
                  </a:cubicBezTo>
                  <a:cubicBezTo>
                    <a:pt x="3038755" y="2043383"/>
                    <a:pt x="3024679" y="2058988"/>
                    <a:pt x="3024679" y="2077649"/>
                  </a:cubicBezTo>
                  <a:cubicBezTo>
                    <a:pt x="3024679" y="2096418"/>
                    <a:pt x="3038755" y="2112023"/>
                    <a:pt x="3055978" y="2115188"/>
                  </a:cubicBezTo>
                  <a:cubicBezTo>
                    <a:pt x="3055978" y="2308777"/>
                    <a:pt x="3055978" y="2308777"/>
                    <a:pt x="3055978" y="2308777"/>
                  </a:cubicBezTo>
                  <a:cubicBezTo>
                    <a:pt x="3046538" y="2311833"/>
                    <a:pt x="3038755" y="2321218"/>
                    <a:pt x="3038755" y="2332130"/>
                  </a:cubicBezTo>
                  <a:cubicBezTo>
                    <a:pt x="3038755" y="2346207"/>
                    <a:pt x="3049685" y="2357120"/>
                    <a:pt x="3063761" y="2357120"/>
                  </a:cubicBezTo>
                  <a:cubicBezTo>
                    <a:pt x="3079327" y="2357120"/>
                    <a:pt x="3090257" y="2346207"/>
                    <a:pt x="3090257" y="2332130"/>
                  </a:cubicBezTo>
                  <a:cubicBezTo>
                    <a:pt x="3090257" y="2321218"/>
                    <a:pt x="3082474" y="2311833"/>
                    <a:pt x="3071544" y="2308777"/>
                  </a:cubicBezTo>
                  <a:cubicBezTo>
                    <a:pt x="3071544" y="2115188"/>
                    <a:pt x="3071544" y="2115188"/>
                    <a:pt x="3071544" y="2115188"/>
                  </a:cubicBezTo>
                  <a:cubicBezTo>
                    <a:pt x="3090257" y="2112023"/>
                    <a:pt x="3102677" y="2096418"/>
                    <a:pt x="3102677" y="2077649"/>
                  </a:cubicBezTo>
                  <a:cubicBezTo>
                    <a:pt x="3102677" y="2058988"/>
                    <a:pt x="3090257" y="2043383"/>
                    <a:pt x="3071544" y="2040218"/>
                  </a:cubicBezTo>
                  <a:cubicBezTo>
                    <a:pt x="3071544" y="1857651"/>
                    <a:pt x="3071544" y="1857651"/>
                    <a:pt x="3071544" y="1857651"/>
                  </a:cubicBezTo>
                  <a:cubicBezTo>
                    <a:pt x="2885907" y="1674974"/>
                    <a:pt x="2885907" y="1674974"/>
                    <a:pt x="2885907" y="1674974"/>
                  </a:cubicBezTo>
                  <a:cubicBezTo>
                    <a:pt x="2885907" y="1517287"/>
                    <a:pt x="2885907" y="1517287"/>
                    <a:pt x="2885907" y="1517287"/>
                  </a:cubicBezTo>
                  <a:cubicBezTo>
                    <a:pt x="3020042" y="1440790"/>
                    <a:pt x="3020042" y="1440790"/>
                    <a:pt x="3020042" y="1440790"/>
                  </a:cubicBezTo>
                  <a:cubicBezTo>
                    <a:pt x="3020042" y="1281575"/>
                    <a:pt x="3020042" y="1281575"/>
                    <a:pt x="3020042" y="1281575"/>
                  </a:cubicBezTo>
                  <a:cubicBezTo>
                    <a:pt x="2931115" y="1230067"/>
                    <a:pt x="2931115" y="1230067"/>
                    <a:pt x="2931115" y="1230067"/>
                  </a:cubicBezTo>
                  <a:cubicBezTo>
                    <a:pt x="2931115" y="1069325"/>
                    <a:pt x="2931115" y="1069325"/>
                    <a:pt x="2931115" y="1069325"/>
                  </a:cubicBezTo>
                  <a:cubicBezTo>
                    <a:pt x="3007622" y="1058412"/>
                    <a:pt x="3077837" y="1024038"/>
                    <a:pt x="3130829" y="974058"/>
                  </a:cubicBezTo>
                  <a:cubicBezTo>
                    <a:pt x="3199387" y="1041170"/>
                    <a:pt x="3199387" y="1041170"/>
                    <a:pt x="3199387" y="1041170"/>
                  </a:cubicBezTo>
                  <a:cubicBezTo>
                    <a:pt x="3489518" y="1041170"/>
                    <a:pt x="3489518" y="1041170"/>
                    <a:pt x="3489518" y="1041170"/>
                  </a:cubicBezTo>
                  <a:cubicBezTo>
                    <a:pt x="3491174" y="1053720"/>
                    <a:pt x="3502103" y="1061468"/>
                    <a:pt x="3514523" y="1061468"/>
                  </a:cubicBezTo>
                  <a:cubicBezTo>
                    <a:pt x="3528599" y="1061468"/>
                    <a:pt x="3539529" y="1050555"/>
                    <a:pt x="3539529" y="1036478"/>
                  </a:cubicBezTo>
                  <a:cubicBezTo>
                    <a:pt x="3539529" y="1022510"/>
                    <a:pt x="3528599" y="1009960"/>
                    <a:pt x="3514523" y="1009960"/>
                  </a:cubicBezTo>
                  <a:cubicBezTo>
                    <a:pt x="3503594" y="1009960"/>
                    <a:pt x="3494320" y="1016181"/>
                    <a:pt x="3489518" y="1025565"/>
                  </a:cubicBezTo>
                  <a:cubicBezTo>
                    <a:pt x="3207170" y="1025565"/>
                    <a:pt x="3207170" y="1025565"/>
                    <a:pt x="3207170" y="1025565"/>
                  </a:cubicBezTo>
                  <a:cubicBezTo>
                    <a:pt x="3143249" y="963145"/>
                    <a:pt x="3143249" y="963145"/>
                    <a:pt x="3143249" y="963145"/>
                  </a:cubicBezTo>
                  <a:cubicBezTo>
                    <a:pt x="3208826" y="896033"/>
                    <a:pt x="3250889" y="805458"/>
                    <a:pt x="3250889" y="705608"/>
                  </a:cubicBezTo>
                  <a:cubicBezTo>
                    <a:pt x="3250889" y="605649"/>
                    <a:pt x="3208826" y="513547"/>
                    <a:pt x="3143249" y="447962"/>
                  </a:cubicBezTo>
                  <a:cubicBezTo>
                    <a:pt x="3171401" y="419917"/>
                    <a:pt x="3171401" y="419917"/>
                    <a:pt x="3171401" y="419917"/>
                  </a:cubicBezTo>
                  <a:cubicBezTo>
                    <a:pt x="3244761" y="493249"/>
                    <a:pt x="3291460" y="593209"/>
                    <a:pt x="3291460" y="705608"/>
                  </a:cubicBezTo>
                  <a:cubicBezTo>
                    <a:pt x="3307027" y="705608"/>
                    <a:pt x="3307027" y="705608"/>
                    <a:pt x="3307027" y="705608"/>
                  </a:cubicBezTo>
                  <a:cubicBezTo>
                    <a:pt x="3307027" y="590044"/>
                    <a:pt x="3258672" y="483864"/>
                    <a:pt x="3182330" y="407476"/>
                  </a:cubicBezTo>
                  <a:cubicBezTo>
                    <a:pt x="3537873" y="56200"/>
                    <a:pt x="3537873" y="56200"/>
                    <a:pt x="3537873" y="56200"/>
                  </a:cubicBezTo>
                  <a:cubicBezTo>
                    <a:pt x="3542675" y="59365"/>
                    <a:pt x="3545822" y="59365"/>
                    <a:pt x="3550459" y="59365"/>
                  </a:cubicBezTo>
                  <a:cubicBezTo>
                    <a:pt x="3564535" y="59365"/>
                    <a:pt x="3576955" y="48343"/>
                    <a:pt x="3576955" y="34375"/>
                  </a:cubicBezTo>
                  <a:cubicBezTo>
                    <a:pt x="3576955" y="20297"/>
                    <a:pt x="3564535" y="9385"/>
                    <a:pt x="3550459" y="9385"/>
                  </a:cubicBezTo>
                  <a:cubicBezTo>
                    <a:pt x="3536383" y="9385"/>
                    <a:pt x="3523963" y="20297"/>
                    <a:pt x="3523963" y="34375"/>
                  </a:cubicBezTo>
                  <a:cubicBezTo>
                    <a:pt x="3523963" y="39067"/>
                    <a:pt x="3525453" y="42123"/>
                    <a:pt x="3527109" y="45287"/>
                  </a:cubicBezTo>
                  <a:cubicBezTo>
                    <a:pt x="3171401" y="396454"/>
                    <a:pt x="3171401" y="396454"/>
                    <a:pt x="3171401" y="396454"/>
                  </a:cubicBezTo>
                  <a:cubicBezTo>
                    <a:pt x="3094894" y="326287"/>
                    <a:pt x="2992056" y="282527"/>
                    <a:pt x="2878123" y="282527"/>
                  </a:cubicBezTo>
                  <a:cubicBezTo>
                    <a:pt x="2878123" y="298132"/>
                    <a:pt x="2878123" y="298132"/>
                    <a:pt x="2878123" y="298132"/>
                  </a:cubicBezTo>
                  <a:cubicBezTo>
                    <a:pt x="2987254" y="298132"/>
                    <a:pt x="3085620" y="340255"/>
                    <a:pt x="3160471" y="409004"/>
                  </a:cubicBezTo>
                  <a:cubicBezTo>
                    <a:pt x="3130829" y="437049"/>
                    <a:pt x="3130829" y="437049"/>
                    <a:pt x="3130829" y="437049"/>
                  </a:cubicBezTo>
                  <a:cubicBezTo>
                    <a:pt x="3065251" y="376157"/>
                    <a:pt x="2976324" y="338727"/>
                    <a:pt x="2878123" y="338727"/>
                  </a:cubicBezTo>
                  <a:cubicBezTo>
                    <a:pt x="2778267" y="338727"/>
                    <a:pt x="2687849" y="377794"/>
                    <a:pt x="2622272" y="440214"/>
                  </a:cubicBezTo>
                  <a:cubicBezTo>
                    <a:pt x="2489626" y="310682"/>
                    <a:pt x="2489626" y="310682"/>
                    <a:pt x="2489626" y="310682"/>
                  </a:cubicBezTo>
                  <a:cubicBezTo>
                    <a:pt x="2263417" y="310682"/>
                    <a:pt x="2263417" y="310682"/>
                    <a:pt x="2263417" y="310682"/>
                  </a:cubicBezTo>
                  <a:cubicBezTo>
                    <a:pt x="1982726" y="34375"/>
                    <a:pt x="1982726" y="34375"/>
                    <a:pt x="1982726" y="34375"/>
                  </a:cubicBezTo>
                  <a:cubicBezTo>
                    <a:pt x="1984216" y="31210"/>
                    <a:pt x="1984216" y="28045"/>
                    <a:pt x="1984216" y="24990"/>
                  </a:cubicBezTo>
                  <a:cubicBezTo>
                    <a:pt x="1984216" y="10913"/>
                    <a:pt x="1973286" y="0"/>
                    <a:pt x="1959210" y="0"/>
                  </a:cubicBezTo>
                  <a:cubicBezTo>
                    <a:pt x="1943644" y="0"/>
                    <a:pt x="1932714" y="10913"/>
                    <a:pt x="1932714" y="24990"/>
                  </a:cubicBezTo>
                  <a:cubicBezTo>
                    <a:pt x="1932714" y="39067"/>
                    <a:pt x="1943644" y="51507"/>
                    <a:pt x="1959210" y="51507"/>
                  </a:cubicBezTo>
                  <a:cubicBezTo>
                    <a:pt x="1964013" y="51507"/>
                    <a:pt x="1968650" y="49980"/>
                    <a:pt x="1973286" y="46815"/>
                  </a:cubicBezTo>
                  <a:cubicBezTo>
                    <a:pt x="2240068" y="310682"/>
                    <a:pt x="2240068" y="310682"/>
                    <a:pt x="2240068" y="310682"/>
                  </a:cubicBezTo>
                  <a:cubicBezTo>
                    <a:pt x="2174490" y="310682"/>
                    <a:pt x="2174490" y="310682"/>
                    <a:pt x="2174490" y="310682"/>
                  </a:cubicBezTo>
                  <a:cubicBezTo>
                    <a:pt x="1895289" y="34375"/>
                    <a:pt x="1895289" y="34375"/>
                    <a:pt x="1895289" y="34375"/>
                  </a:cubicBezTo>
                  <a:cubicBezTo>
                    <a:pt x="1896945" y="31210"/>
                    <a:pt x="1896945" y="28045"/>
                    <a:pt x="1896945" y="24990"/>
                  </a:cubicBezTo>
                  <a:cubicBezTo>
                    <a:pt x="1896945" y="10913"/>
                    <a:pt x="1886015" y="0"/>
                    <a:pt x="1871939" y="0"/>
                  </a:cubicBezTo>
                  <a:cubicBezTo>
                    <a:pt x="1856373" y="0"/>
                    <a:pt x="1845443" y="10913"/>
                    <a:pt x="1845443" y="24990"/>
                  </a:cubicBezTo>
                  <a:cubicBezTo>
                    <a:pt x="1845443" y="39067"/>
                    <a:pt x="1856373" y="51507"/>
                    <a:pt x="1871939" y="51507"/>
                  </a:cubicBezTo>
                  <a:cubicBezTo>
                    <a:pt x="1876576" y="51507"/>
                    <a:pt x="1881213" y="49980"/>
                    <a:pt x="1886015" y="46815"/>
                  </a:cubicBezTo>
                  <a:cubicBezTo>
                    <a:pt x="2152796" y="310682"/>
                    <a:pt x="2152796" y="310682"/>
                    <a:pt x="2152796" y="310682"/>
                  </a:cubicBezTo>
                  <a:cubicBezTo>
                    <a:pt x="1825075" y="310682"/>
                    <a:pt x="1825075" y="310682"/>
                    <a:pt x="1825075" y="310682"/>
                  </a:cubicBezTo>
                  <a:cubicBezTo>
                    <a:pt x="1822094" y="299660"/>
                    <a:pt x="1812655" y="291912"/>
                    <a:pt x="1800235" y="291912"/>
                  </a:cubicBezTo>
                  <a:cubicBezTo>
                    <a:pt x="1786159" y="291912"/>
                    <a:pt x="1775229" y="304352"/>
                    <a:pt x="1775229" y="318429"/>
                  </a:cubicBezTo>
                  <a:cubicBezTo>
                    <a:pt x="1775229" y="332507"/>
                    <a:pt x="1786159" y="343419"/>
                    <a:pt x="1800235" y="343419"/>
                  </a:cubicBezTo>
                  <a:cubicBezTo>
                    <a:pt x="1812655" y="343419"/>
                    <a:pt x="1822094" y="337199"/>
                    <a:pt x="1825075" y="326287"/>
                  </a:cubicBezTo>
                  <a:cubicBezTo>
                    <a:pt x="2168363" y="326287"/>
                    <a:pt x="2168363" y="326287"/>
                    <a:pt x="2168363" y="326287"/>
                  </a:cubicBezTo>
                  <a:cubicBezTo>
                    <a:pt x="2169853" y="327814"/>
                    <a:pt x="2169853" y="327814"/>
                    <a:pt x="2169853" y="327814"/>
                  </a:cubicBezTo>
                  <a:cubicBezTo>
                    <a:pt x="2171509" y="326287"/>
                    <a:pt x="2171509" y="326287"/>
                    <a:pt x="2171509" y="326287"/>
                  </a:cubicBezTo>
                  <a:cubicBezTo>
                    <a:pt x="2257290" y="326287"/>
                    <a:pt x="2257290" y="326287"/>
                    <a:pt x="2257290" y="326287"/>
                  </a:cubicBezTo>
                  <a:cubicBezTo>
                    <a:pt x="2257290" y="327814"/>
                    <a:pt x="2257290" y="327814"/>
                    <a:pt x="2257290" y="327814"/>
                  </a:cubicBezTo>
                  <a:cubicBezTo>
                    <a:pt x="2258780" y="326287"/>
                    <a:pt x="2258780" y="326287"/>
                    <a:pt x="2258780" y="326287"/>
                  </a:cubicBezTo>
                  <a:cubicBezTo>
                    <a:pt x="2483499" y="326287"/>
                    <a:pt x="2483499" y="326287"/>
                    <a:pt x="2483499" y="326287"/>
                  </a:cubicBezTo>
                  <a:cubicBezTo>
                    <a:pt x="2609852" y="451127"/>
                    <a:pt x="2609852" y="451127"/>
                    <a:pt x="2609852" y="451127"/>
                  </a:cubicBezTo>
                  <a:cubicBezTo>
                    <a:pt x="2545765" y="518239"/>
                    <a:pt x="2506849" y="607286"/>
                    <a:pt x="2506849" y="705608"/>
                  </a:cubicBezTo>
                  <a:cubicBezTo>
                    <a:pt x="2506849" y="905418"/>
                    <a:pt x="2669137" y="1067688"/>
                    <a:pt x="2870340" y="1072380"/>
                  </a:cubicBezTo>
                  <a:cubicBezTo>
                    <a:pt x="2870340" y="1111448"/>
                    <a:pt x="2870340" y="1111448"/>
                    <a:pt x="2870340" y="1111448"/>
                  </a:cubicBezTo>
                  <a:cubicBezTo>
                    <a:pt x="2647277" y="1108283"/>
                    <a:pt x="2466277" y="927243"/>
                    <a:pt x="2466277" y="705608"/>
                  </a:cubicBezTo>
                  <a:cubicBezTo>
                    <a:pt x="2466277" y="697751"/>
                    <a:pt x="2466277" y="697751"/>
                    <a:pt x="2466277" y="697751"/>
                  </a:cubicBezTo>
                  <a:cubicBezTo>
                    <a:pt x="2121498" y="697751"/>
                    <a:pt x="2121498" y="697751"/>
                    <a:pt x="2121498" y="697751"/>
                  </a:cubicBezTo>
                  <a:cubicBezTo>
                    <a:pt x="2118352" y="680618"/>
                    <a:pt x="2102785" y="666541"/>
                    <a:pt x="2084073" y="666541"/>
                  </a:cubicBezTo>
                  <a:cubicBezTo>
                    <a:pt x="2065360" y="666541"/>
                    <a:pt x="2049793" y="680618"/>
                    <a:pt x="2045157" y="697751"/>
                  </a:cubicBezTo>
                  <a:cubicBezTo>
                    <a:pt x="1686302" y="697751"/>
                    <a:pt x="1686302" y="697751"/>
                    <a:pt x="1686302" y="697751"/>
                  </a:cubicBezTo>
                  <a:cubicBezTo>
                    <a:pt x="1478805" y="491721"/>
                    <a:pt x="1478805" y="491721"/>
                    <a:pt x="1478805" y="491721"/>
                  </a:cubicBezTo>
                  <a:cubicBezTo>
                    <a:pt x="1296314" y="491721"/>
                    <a:pt x="1296314" y="491721"/>
                    <a:pt x="1296314" y="491721"/>
                  </a:cubicBezTo>
                  <a:cubicBezTo>
                    <a:pt x="1293168" y="405839"/>
                    <a:pt x="1219807" y="338727"/>
                    <a:pt x="1132536" y="338727"/>
                  </a:cubicBezTo>
                  <a:cubicBezTo>
                    <a:pt x="1045100" y="338727"/>
                    <a:pt x="973395" y="405839"/>
                    <a:pt x="968758" y="491721"/>
                  </a:cubicBezTo>
                  <a:cubicBezTo>
                    <a:pt x="803324" y="491721"/>
                    <a:pt x="803324" y="491721"/>
                    <a:pt x="803324" y="491721"/>
                  </a:cubicBezTo>
                  <a:cubicBezTo>
                    <a:pt x="670844" y="335562"/>
                    <a:pt x="670844" y="335562"/>
                    <a:pt x="670844" y="335562"/>
                  </a:cubicBezTo>
                  <a:cubicBezTo>
                    <a:pt x="70214" y="335562"/>
                    <a:pt x="70214" y="335562"/>
                    <a:pt x="70214" y="335562"/>
                  </a:cubicBezTo>
                  <a:cubicBezTo>
                    <a:pt x="62431" y="327814"/>
                    <a:pt x="51501" y="321594"/>
                    <a:pt x="38915" y="321594"/>
                  </a:cubicBezTo>
                  <a:cubicBezTo>
                    <a:pt x="17222" y="321594"/>
                    <a:pt x="0" y="338727"/>
                    <a:pt x="0" y="360552"/>
                  </a:cubicBezTo>
                  <a:cubicBezTo>
                    <a:pt x="0" y="380849"/>
                    <a:pt x="17222" y="398091"/>
                    <a:pt x="38915" y="398091"/>
                  </a:cubicBezTo>
                  <a:close/>
                  <a:moveTo>
                    <a:pt x="2364930" y="1331555"/>
                  </a:moveTo>
                  <a:cubicBezTo>
                    <a:pt x="2176146" y="1439262"/>
                    <a:pt x="2176146" y="1439262"/>
                    <a:pt x="2176146" y="1439262"/>
                  </a:cubicBezTo>
                  <a:cubicBezTo>
                    <a:pt x="1985872" y="1331555"/>
                    <a:pt x="1985872" y="1331555"/>
                    <a:pt x="1985872" y="1331555"/>
                  </a:cubicBezTo>
                  <a:cubicBezTo>
                    <a:pt x="1985872" y="1116140"/>
                    <a:pt x="1985872" y="1116140"/>
                    <a:pt x="1985872" y="1116140"/>
                  </a:cubicBezTo>
                  <a:cubicBezTo>
                    <a:pt x="2176146" y="1008433"/>
                    <a:pt x="2176146" y="1008433"/>
                    <a:pt x="2176146" y="1008433"/>
                  </a:cubicBezTo>
                  <a:cubicBezTo>
                    <a:pt x="2364930" y="1116140"/>
                    <a:pt x="2364930" y="1116140"/>
                    <a:pt x="2364930" y="1116140"/>
                  </a:cubicBezTo>
                  <a:lnTo>
                    <a:pt x="2364930" y="1331555"/>
                  </a:lnTo>
                  <a:close/>
                  <a:moveTo>
                    <a:pt x="3002820" y="1433042"/>
                  </a:moveTo>
                  <a:cubicBezTo>
                    <a:pt x="2878123" y="1503210"/>
                    <a:pt x="2878123" y="1503210"/>
                    <a:pt x="2878123" y="1503210"/>
                  </a:cubicBezTo>
                  <a:cubicBezTo>
                    <a:pt x="2753261" y="1433042"/>
                    <a:pt x="2753261" y="1433042"/>
                    <a:pt x="2753261" y="1433042"/>
                  </a:cubicBezTo>
                  <a:cubicBezTo>
                    <a:pt x="2753261" y="1289432"/>
                    <a:pt x="2753261" y="1289432"/>
                    <a:pt x="2753261" y="1289432"/>
                  </a:cubicBezTo>
                  <a:cubicBezTo>
                    <a:pt x="2878123" y="1219155"/>
                    <a:pt x="2878123" y="1219155"/>
                    <a:pt x="2878123" y="1219155"/>
                  </a:cubicBezTo>
                  <a:cubicBezTo>
                    <a:pt x="3002820" y="1289432"/>
                    <a:pt x="3002820" y="1289432"/>
                    <a:pt x="3002820" y="1289432"/>
                  </a:cubicBezTo>
                  <a:lnTo>
                    <a:pt x="3002820" y="1433042"/>
                  </a:lnTo>
                  <a:close/>
                  <a:moveTo>
                    <a:pt x="2915549" y="1222319"/>
                  </a:moveTo>
                  <a:cubicBezTo>
                    <a:pt x="2885907" y="1205078"/>
                    <a:pt x="2885907" y="1205078"/>
                    <a:pt x="2885907" y="1205078"/>
                  </a:cubicBezTo>
                  <a:cubicBezTo>
                    <a:pt x="2885907" y="1072380"/>
                    <a:pt x="2885907" y="1072380"/>
                    <a:pt x="2885907" y="1072380"/>
                  </a:cubicBezTo>
                  <a:cubicBezTo>
                    <a:pt x="2896836" y="1072380"/>
                    <a:pt x="2906110" y="1070853"/>
                    <a:pt x="2915549" y="1070853"/>
                  </a:cubicBezTo>
                  <a:lnTo>
                    <a:pt x="2915549" y="1222319"/>
                  </a:lnTo>
                  <a:close/>
                  <a:moveTo>
                    <a:pt x="2885907" y="702444"/>
                  </a:moveTo>
                  <a:cubicBezTo>
                    <a:pt x="2670627" y="488557"/>
                    <a:pt x="2670627" y="488557"/>
                    <a:pt x="2670627" y="488557"/>
                  </a:cubicBezTo>
                  <a:cubicBezTo>
                    <a:pt x="2725275" y="437049"/>
                    <a:pt x="2798470" y="405839"/>
                    <a:pt x="2878123" y="405839"/>
                  </a:cubicBezTo>
                  <a:cubicBezTo>
                    <a:pt x="3045048" y="405839"/>
                    <a:pt x="3180674" y="540064"/>
                    <a:pt x="3180674" y="705608"/>
                  </a:cubicBezTo>
                  <a:cubicBezTo>
                    <a:pt x="3180674" y="867878"/>
                    <a:pt x="3049685" y="999048"/>
                    <a:pt x="2885907" y="1003740"/>
                  </a:cubicBezTo>
                  <a:lnTo>
                    <a:pt x="2885907" y="702444"/>
                  </a:lnTo>
                  <a:close/>
                  <a:moveTo>
                    <a:pt x="2870340" y="708664"/>
                  </a:moveTo>
                  <a:cubicBezTo>
                    <a:pt x="2870340" y="1003740"/>
                    <a:pt x="2870340" y="1003740"/>
                    <a:pt x="2870340" y="1003740"/>
                  </a:cubicBezTo>
                  <a:cubicBezTo>
                    <a:pt x="2706562" y="999048"/>
                    <a:pt x="2575407" y="867878"/>
                    <a:pt x="2575407" y="705608"/>
                  </a:cubicBezTo>
                  <a:cubicBezTo>
                    <a:pt x="2575407" y="625946"/>
                    <a:pt x="2606705" y="554141"/>
                    <a:pt x="2658207" y="499469"/>
                  </a:cubicBezTo>
                  <a:lnTo>
                    <a:pt x="2870340" y="708664"/>
                  </a:lnTo>
                  <a:close/>
                  <a:moveTo>
                    <a:pt x="2878123" y="354332"/>
                  </a:moveTo>
                  <a:cubicBezTo>
                    <a:pt x="3074690" y="354332"/>
                    <a:pt x="3233832" y="512019"/>
                    <a:pt x="3233832" y="705608"/>
                  </a:cubicBezTo>
                  <a:cubicBezTo>
                    <a:pt x="3233832" y="896033"/>
                    <a:pt x="3079327" y="1052083"/>
                    <a:pt x="2885907" y="1056775"/>
                  </a:cubicBezTo>
                  <a:cubicBezTo>
                    <a:pt x="2885907" y="1009960"/>
                    <a:pt x="2885907" y="1009960"/>
                    <a:pt x="2885907" y="1009960"/>
                  </a:cubicBezTo>
                  <a:cubicBezTo>
                    <a:pt x="3052831" y="1006796"/>
                    <a:pt x="3186967" y="871043"/>
                    <a:pt x="3186967" y="705608"/>
                  </a:cubicBezTo>
                  <a:cubicBezTo>
                    <a:pt x="3186967" y="537009"/>
                    <a:pt x="3049685" y="399619"/>
                    <a:pt x="2878123" y="399619"/>
                  </a:cubicBezTo>
                  <a:cubicBezTo>
                    <a:pt x="2795489" y="399619"/>
                    <a:pt x="2720472" y="432357"/>
                    <a:pt x="2665990" y="483864"/>
                  </a:cubicBezTo>
                  <a:cubicBezTo>
                    <a:pt x="2633201" y="451127"/>
                    <a:pt x="2633201" y="451127"/>
                    <a:pt x="2633201" y="451127"/>
                  </a:cubicBezTo>
                  <a:cubicBezTo>
                    <a:pt x="2697123" y="391762"/>
                    <a:pt x="2782904" y="354332"/>
                    <a:pt x="2878123" y="354332"/>
                  </a:cubicBezTo>
                  <a:close/>
                  <a:moveTo>
                    <a:pt x="2522415" y="705608"/>
                  </a:moveTo>
                  <a:cubicBezTo>
                    <a:pt x="2522415" y="611869"/>
                    <a:pt x="2559841" y="526096"/>
                    <a:pt x="2622272" y="463567"/>
                  </a:cubicBezTo>
                  <a:cubicBezTo>
                    <a:pt x="2655061" y="494886"/>
                    <a:pt x="2655061" y="494886"/>
                    <a:pt x="2655061" y="494886"/>
                  </a:cubicBezTo>
                  <a:cubicBezTo>
                    <a:pt x="2602069" y="549449"/>
                    <a:pt x="2569280" y="624419"/>
                    <a:pt x="2569280" y="705608"/>
                  </a:cubicBezTo>
                  <a:cubicBezTo>
                    <a:pt x="2569280" y="871043"/>
                    <a:pt x="2703416" y="1006796"/>
                    <a:pt x="2870340" y="1009960"/>
                  </a:cubicBezTo>
                  <a:cubicBezTo>
                    <a:pt x="2870340" y="1056775"/>
                    <a:pt x="2870340" y="1056775"/>
                    <a:pt x="2870340" y="1056775"/>
                  </a:cubicBezTo>
                  <a:cubicBezTo>
                    <a:pt x="2678410" y="1052083"/>
                    <a:pt x="2522415" y="896033"/>
                    <a:pt x="2522415" y="705608"/>
                  </a:cubicBezTo>
                  <a:close/>
                  <a:moveTo>
                    <a:pt x="1132536" y="354332"/>
                  </a:moveTo>
                  <a:cubicBezTo>
                    <a:pt x="1215171" y="354332"/>
                    <a:pt x="1280748" y="419917"/>
                    <a:pt x="1280748" y="499469"/>
                  </a:cubicBezTo>
                  <a:cubicBezTo>
                    <a:pt x="1280748" y="580659"/>
                    <a:pt x="1215171" y="646244"/>
                    <a:pt x="1132536" y="646244"/>
                  </a:cubicBezTo>
                  <a:cubicBezTo>
                    <a:pt x="1051392" y="646244"/>
                    <a:pt x="984325" y="580659"/>
                    <a:pt x="984325" y="499469"/>
                  </a:cubicBezTo>
                  <a:cubicBezTo>
                    <a:pt x="984325" y="419917"/>
                    <a:pt x="1051392" y="354332"/>
                    <a:pt x="1132536" y="354332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5" name="Oval 1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c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LklAADIDwAAMiYAAAAAAAAmAAAACAAAAP//////////"/>
                </a:ext>
              </a:extLst>
            </p:cNvSpPr>
            <p:nvPr/>
          </p:nvSpPr>
          <p:spPr>
            <a:xfrm>
              <a:off x="2486660" y="613219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4" name="Oval 1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s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P8kAADIDwAAeCUAAAAAAAAmAAAACAAAAP//////////"/>
                </a:ext>
              </a:extLst>
            </p:cNvSpPr>
            <p:nvPr/>
          </p:nvSpPr>
          <p:spPr>
            <a:xfrm>
              <a:off x="2486660" y="601408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3" name="Oval 1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sH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HkiAABXCgAA8yIAAAAAAAAmAAAACAAAAP//////////"/>
                </a:ext>
              </a:extLst>
            </p:cNvSpPr>
            <p:nvPr/>
          </p:nvSpPr>
          <p:spPr>
            <a:xfrm>
              <a:off x="1602740" y="5603875"/>
              <a:ext cx="78105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2" name="Oval 1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MAhAABXCgAAOSIAAAAAAAAmAAAACAAAAP//////////"/>
                </a:ext>
              </a:extLst>
            </p:cNvSpPr>
            <p:nvPr/>
          </p:nvSpPr>
          <p:spPr>
            <a:xfrm>
              <a:off x="1602740" y="5486400"/>
              <a:ext cx="78105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1" name="Oval 16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LEjAABTEgAAASQAAAAAAAAmAAAACAAAAP//////////"/>
                </a:ext>
              </a:extLst>
            </p:cNvSpPr>
            <p:nvPr/>
          </p:nvSpPr>
          <p:spPr>
            <a:xfrm>
              <a:off x="2926715" y="5801995"/>
              <a:ext cx="52070" cy="508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0" name="Freeform 1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w8AAN8aAADCEAAA7hsAAAAAAAAmAAAACAAAAP//////////"/>
                </a:ext>
              </a:extLst>
            </p:cNvSpPr>
            <p:nvPr/>
          </p:nvSpPr>
          <p:spPr>
            <a:xfrm>
              <a:off x="2549525" y="4368165"/>
              <a:ext cx="174625" cy="172085"/>
            </a:xfrm>
            <a:custGeom>
              <a:avLst/>
              <a:gdLst/>
              <a:ahLst/>
              <a:cxnLst/>
              <a:rect l="0" t="0" r="174625" b="172085"/>
              <a:pathLst>
                <a:path w="174625" h="172085">
                  <a:moveTo>
                    <a:pt x="87312" y="172085"/>
                  </a:moveTo>
                  <a:cubicBezTo>
                    <a:pt x="135649" y="172085"/>
                    <a:pt x="174625" y="132975"/>
                    <a:pt x="174625" y="86042"/>
                  </a:cubicBezTo>
                  <a:cubicBezTo>
                    <a:pt x="174625" y="37540"/>
                    <a:pt x="135649" y="0"/>
                    <a:pt x="87312" y="0"/>
                  </a:cubicBezTo>
                  <a:cubicBezTo>
                    <a:pt x="38975" y="0"/>
                    <a:pt x="0" y="37540"/>
                    <a:pt x="0" y="86042"/>
                  </a:cubicBezTo>
                  <a:cubicBezTo>
                    <a:pt x="0" y="132975"/>
                    <a:pt x="38975" y="172085"/>
                    <a:pt x="87312" y="172085"/>
                  </a:cubicBezTo>
                  <a:close/>
                  <a:moveTo>
                    <a:pt x="87312" y="15646"/>
                  </a:moveTo>
                  <a:cubicBezTo>
                    <a:pt x="126287" y="15646"/>
                    <a:pt x="159030" y="46932"/>
                    <a:pt x="159030" y="86042"/>
                  </a:cubicBezTo>
                  <a:cubicBezTo>
                    <a:pt x="159030" y="123590"/>
                    <a:pt x="126287" y="156438"/>
                    <a:pt x="87312" y="156438"/>
                  </a:cubicBezTo>
                  <a:cubicBezTo>
                    <a:pt x="48329" y="156438"/>
                    <a:pt x="17147" y="123590"/>
                    <a:pt x="17147" y="86042"/>
                  </a:cubicBezTo>
                  <a:cubicBezTo>
                    <a:pt x="17147" y="46932"/>
                    <a:pt x="48329" y="15646"/>
                    <a:pt x="87312" y="1564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9" name="Freeform 1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xMAAN8lAAAIFQAA7SYAAAAAAAAmAAAACAAAAP//////////"/>
                </a:ext>
              </a:extLst>
            </p:cNvSpPr>
            <p:nvPr/>
          </p:nvSpPr>
          <p:spPr>
            <a:xfrm>
              <a:off x="3245485" y="6156325"/>
              <a:ext cx="173355" cy="171450"/>
            </a:xfrm>
            <a:custGeom>
              <a:avLst/>
              <a:gdLst/>
              <a:ahLst/>
              <a:cxnLst/>
              <a:rect l="0" t="0" r="173355" b="171450"/>
              <a:pathLst>
                <a:path w="173355" h="171450">
                  <a:moveTo>
                    <a:pt x="0" y="85725"/>
                  </a:moveTo>
                  <a:cubicBezTo>
                    <a:pt x="0" y="132485"/>
                    <a:pt x="39045" y="171450"/>
                    <a:pt x="87455" y="171450"/>
                  </a:cubicBezTo>
                  <a:cubicBezTo>
                    <a:pt x="134309" y="171450"/>
                    <a:pt x="173355" y="132485"/>
                    <a:pt x="173355" y="85725"/>
                  </a:cubicBezTo>
                  <a:cubicBezTo>
                    <a:pt x="173355" y="38965"/>
                    <a:pt x="134309" y="0"/>
                    <a:pt x="87455" y="0"/>
                  </a:cubicBezTo>
                  <a:cubicBezTo>
                    <a:pt x="39045" y="0"/>
                    <a:pt x="0" y="38965"/>
                    <a:pt x="0" y="85725"/>
                  </a:cubicBezTo>
                  <a:close/>
                  <a:moveTo>
                    <a:pt x="87455" y="15589"/>
                  </a:moveTo>
                  <a:cubicBezTo>
                    <a:pt x="126500" y="15589"/>
                    <a:pt x="157736" y="46760"/>
                    <a:pt x="157736" y="85725"/>
                  </a:cubicBezTo>
                  <a:cubicBezTo>
                    <a:pt x="157736" y="124690"/>
                    <a:pt x="126500" y="155861"/>
                    <a:pt x="87455" y="155861"/>
                  </a:cubicBezTo>
                  <a:cubicBezTo>
                    <a:pt x="46854" y="155861"/>
                    <a:pt x="15618" y="124690"/>
                    <a:pt x="15618" y="85725"/>
                  </a:cubicBezTo>
                  <a:cubicBezTo>
                    <a:pt x="15618" y="46760"/>
                    <a:pt x="46854" y="15589"/>
                    <a:pt x="87455" y="1558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8" name="Freeform 1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QcAAEwbAACaCAAAWxwAAAAAAAAmAAAACAAAAP//////////"/>
                </a:ext>
              </a:extLst>
            </p:cNvSpPr>
            <p:nvPr/>
          </p:nvSpPr>
          <p:spPr>
            <a:xfrm>
              <a:off x="1224915" y="4437380"/>
              <a:ext cx="173355" cy="172085"/>
            </a:xfrm>
            <a:custGeom>
              <a:avLst/>
              <a:gdLst/>
              <a:ahLst/>
              <a:cxnLst/>
              <a:rect l="0" t="0" r="173355" b="172085"/>
              <a:pathLst>
                <a:path w="173355" h="172085">
                  <a:moveTo>
                    <a:pt x="85899" y="172085"/>
                  </a:moveTo>
                  <a:cubicBezTo>
                    <a:pt x="134309" y="172085"/>
                    <a:pt x="173355" y="132975"/>
                    <a:pt x="173355" y="86042"/>
                  </a:cubicBezTo>
                  <a:cubicBezTo>
                    <a:pt x="173355" y="39109"/>
                    <a:pt x="134309" y="0"/>
                    <a:pt x="85899" y="0"/>
                  </a:cubicBezTo>
                  <a:cubicBezTo>
                    <a:pt x="39045" y="0"/>
                    <a:pt x="0" y="39109"/>
                    <a:pt x="0" y="86042"/>
                  </a:cubicBezTo>
                  <a:cubicBezTo>
                    <a:pt x="0" y="132975"/>
                    <a:pt x="39045" y="172085"/>
                    <a:pt x="85899" y="172085"/>
                  </a:cubicBezTo>
                  <a:close/>
                  <a:moveTo>
                    <a:pt x="85899" y="15646"/>
                  </a:moveTo>
                  <a:cubicBezTo>
                    <a:pt x="126500" y="15646"/>
                    <a:pt x="157736" y="46932"/>
                    <a:pt x="157736" y="86042"/>
                  </a:cubicBezTo>
                  <a:cubicBezTo>
                    <a:pt x="157736" y="125152"/>
                    <a:pt x="126500" y="156438"/>
                    <a:pt x="85899" y="156438"/>
                  </a:cubicBezTo>
                  <a:cubicBezTo>
                    <a:pt x="46854" y="156438"/>
                    <a:pt x="15618" y="125152"/>
                    <a:pt x="15618" y="86042"/>
                  </a:cubicBezTo>
                  <a:cubicBezTo>
                    <a:pt x="15618" y="46932"/>
                    <a:pt x="46854" y="15646"/>
                    <a:pt x="85899" y="1564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7" name="Freeform 2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QcAAKwbAAA6CAAA+xsAAAAAAAAmAAAACAAAAP//////////"/>
                </a:ext>
              </a:extLst>
            </p:cNvSpPr>
            <p:nvPr/>
          </p:nvSpPr>
          <p:spPr>
            <a:xfrm>
              <a:off x="1285875" y="4498340"/>
              <a:ext cx="51435" cy="50165"/>
            </a:xfrm>
            <a:custGeom>
              <a:avLst/>
              <a:gdLst/>
              <a:ahLst/>
              <a:cxnLst/>
              <a:rect l="0" t="0" r="51435" b="50165"/>
              <a:pathLst>
                <a:path w="51435" h="50165">
                  <a:moveTo>
                    <a:pt x="26496" y="50165"/>
                  </a:moveTo>
                  <a:cubicBezTo>
                    <a:pt x="40524" y="50165"/>
                    <a:pt x="51435" y="39191"/>
                    <a:pt x="51435" y="25082"/>
                  </a:cubicBezTo>
                  <a:cubicBezTo>
                    <a:pt x="51435" y="10971"/>
                    <a:pt x="40524" y="0"/>
                    <a:pt x="24938" y="0"/>
                  </a:cubicBezTo>
                  <a:cubicBezTo>
                    <a:pt x="10908" y="0"/>
                    <a:pt x="0" y="10971"/>
                    <a:pt x="0" y="25082"/>
                  </a:cubicBezTo>
                  <a:cubicBezTo>
                    <a:pt x="0" y="39191"/>
                    <a:pt x="10908" y="50165"/>
                    <a:pt x="26496" y="50165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6" name="Oval 2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GEiAABTEgAAsyIAAAAAAAAmAAAACAAAAP//////////"/>
                </a:ext>
              </a:extLst>
            </p:cNvSpPr>
            <p:nvPr/>
          </p:nvSpPr>
          <p:spPr>
            <a:xfrm>
              <a:off x="2926715" y="5588635"/>
              <a:ext cx="5207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5" name="Freeform 2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cAAAYdAACaDQAAux4AAAAAAAAmAAAACAAAAP//////////"/>
                </a:ext>
              </a:extLst>
            </p:cNvSpPr>
            <p:nvPr/>
          </p:nvSpPr>
          <p:spPr>
            <a:xfrm>
              <a:off x="1203325" y="4718050"/>
              <a:ext cx="1007745" cy="277495"/>
            </a:xfrm>
            <a:custGeom>
              <a:avLst/>
              <a:gdLst/>
              <a:ahLst/>
              <a:cxnLst/>
              <a:rect l="0" t="0" r="1007745" b="277495"/>
              <a:pathLst>
                <a:path w="1007745" h="277495">
                  <a:moveTo>
                    <a:pt x="26499" y="51439"/>
                  </a:moveTo>
                  <a:cubicBezTo>
                    <a:pt x="31212" y="51439"/>
                    <a:pt x="34337" y="49884"/>
                    <a:pt x="37417" y="48330"/>
                  </a:cubicBezTo>
                  <a:cubicBezTo>
                    <a:pt x="271437" y="277495"/>
                    <a:pt x="271437" y="277495"/>
                    <a:pt x="271437" y="277495"/>
                  </a:cubicBezTo>
                  <a:cubicBezTo>
                    <a:pt x="1007745" y="277495"/>
                    <a:pt x="1007745" y="277495"/>
                    <a:pt x="1007745" y="277495"/>
                  </a:cubicBezTo>
                  <a:cubicBezTo>
                    <a:pt x="1007745" y="261898"/>
                    <a:pt x="1007745" y="261898"/>
                    <a:pt x="1007745" y="261898"/>
                  </a:cubicBezTo>
                  <a:cubicBezTo>
                    <a:pt x="705094" y="261898"/>
                    <a:pt x="705094" y="261898"/>
                    <a:pt x="705094" y="261898"/>
                  </a:cubicBezTo>
                  <a:cubicBezTo>
                    <a:pt x="570962" y="129394"/>
                    <a:pt x="570962" y="129394"/>
                    <a:pt x="570962" y="129394"/>
                  </a:cubicBezTo>
                  <a:cubicBezTo>
                    <a:pt x="330736" y="129394"/>
                    <a:pt x="330736" y="129394"/>
                    <a:pt x="330736" y="129394"/>
                  </a:cubicBezTo>
                  <a:cubicBezTo>
                    <a:pt x="330736" y="146545"/>
                    <a:pt x="330736" y="146545"/>
                    <a:pt x="330736" y="146545"/>
                  </a:cubicBezTo>
                  <a:cubicBezTo>
                    <a:pt x="564710" y="146545"/>
                    <a:pt x="564710" y="146545"/>
                    <a:pt x="564710" y="146545"/>
                  </a:cubicBezTo>
                  <a:cubicBezTo>
                    <a:pt x="681720" y="261898"/>
                    <a:pt x="681720" y="261898"/>
                    <a:pt x="681720" y="261898"/>
                  </a:cubicBezTo>
                  <a:cubicBezTo>
                    <a:pt x="277689" y="261898"/>
                    <a:pt x="277689" y="261898"/>
                    <a:pt x="277689" y="261898"/>
                  </a:cubicBezTo>
                  <a:cubicBezTo>
                    <a:pt x="49920" y="37410"/>
                    <a:pt x="49920" y="37410"/>
                    <a:pt x="49920" y="37410"/>
                  </a:cubicBezTo>
                  <a:cubicBezTo>
                    <a:pt x="51460" y="32734"/>
                    <a:pt x="51460" y="29625"/>
                    <a:pt x="51460" y="24948"/>
                  </a:cubicBezTo>
                  <a:cubicBezTo>
                    <a:pt x="51460" y="10907"/>
                    <a:pt x="40543" y="0"/>
                    <a:pt x="26499" y="0"/>
                  </a:cubicBezTo>
                  <a:cubicBezTo>
                    <a:pt x="12456" y="0"/>
                    <a:pt x="0" y="10907"/>
                    <a:pt x="0" y="24948"/>
                  </a:cubicBezTo>
                  <a:cubicBezTo>
                    <a:pt x="0" y="38977"/>
                    <a:pt x="12456" y="51439"/>
                    <a:pt x="26499" y="5143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4" name="Freeform 2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BBMAAEcnAAA8FQAAeCkAAAAAAAAmAAAACAAAAP//////////"/>
                </a:ext>
              </a:extLst>
            </p:cNvSpPr>
            <p:nvPr/>
          </p:nvSpPr>
          <p:spPr>
            <a:xfrm>
              <a:off x="3091180" y="6384925"/>
              <a:ext cx="360680" cy="356235"/>
            </a:xfrm>
            <a:custGeom>
              <a:avLst/>
              <a:gdLst/>
              <a:ahLst/>
              <a:cxnLst/>
              <a:rect l="0" t="0" r="360680" b="356235"/>
              <a:pathLst>
                <a:path w="360680" h="356235">
                  <a:moveTo>
                    <a:pt x="334130" y="304679"/>
                  </a:moveTo>
                  <a:cubicBezTo>
                    <a:pt x="329454" y="304679"/>
                    <a:pt x="326332" y="306230"/>
                    <a:pt x="323209" y="307796"/>
                  </a:cubicBezTo>
                  <a:cubicBezTo>
                    <a:pt x="12490" y="0"/>
                    <a:pt x="12490" y="0"/>
                    <a:pt x="12490" y="0"/>
                  </a:cubicBezTo>
                  <a:cubicBezTo>
                    <a:pt x="0" y="10934"/>
                    <a:pt x="0" y="10934"/>
                    <a:pt x="0" y="10934"/>
                  </a:cubicBezTo>
                  <a:cubicBezTo>
                    <a:pt x="310719" y="317181"/>
                    <a:pt x="310719" y="317181"/>
                    <a:pt x="310719" y="317181"/>
                  </a:cubicBezTo>
                  <a:cubicBezTo>
                    <a:pt x="309150" y="321864"/>
                    <a:pt x="307597" y="326548"/>
                    <a:pt x="307597" y="329665"/>
                  </a:cubicBezTo>
                  <a:cubicBezTo>
                    <a:pt x="307597" y="343733"/>
                    <a:pt x="320087" y="356235"/>
                    <a:pt x="334130" y="356235"/>
                  </a:cubicBezTo>
                  <a:cubicBezTo>
                    <a:pt x="348190" y="356235"/>
                    <a:pt x="360680" y="343733"/>
                    <a:pt x="360680" y="329665"/>
                  </a:cubicBezTo>
                  <a:cubicBezTo>
                    <a:pt x="360680" y="315614"/>
                    <a:pt x="348190" y="304679"/>
                    <a:pt x="334130" y="30467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3" name="Freeform 2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GwqAABpEQAA6SoAAAAAAAAmAAAACAAAAP//////////"/>
                </a:ext>
              </a:extLst>
            </p:cNvSpPr>
            <p:nvPr/>
          </p:nvSpPr>
          <p:spPr>
            <a:xfrm>
              <a:off x="2738755" y="689610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21243" y="40609"/>
                  </a:moveTo>
                  <a:lnTo>
                    <a:pt x="43413" y="79375"/>
                  </a:lnTo>
                  <a:lnTo>
                    <a:pt x="66501" y="40609"/>
                  </a:lnTo>
                  <a:lnTo>
                    <a:pt x="91440" y="2767"/>
                  </a:lnTo>
                  <a:lnTo>
                    <a:pt x="45259" y="922"/>
                  </a:lnTo>
                  <a:lnTo>
                    <a:pt x="0" y="0"/>
                  </a:lnTo>
                  <a:lnTo>
                    <a:pt x="21243" y="40609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2" name="Freeform 2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gIAAGkeAAArAwAA9x4AAAAAAAAmAAAACAAAAP//////////"/>
                </a:ext>
              </a:extLst>
            </p:cNvSpPr>
            <p:nvPr/>
          </p:nvSpPr>
          <p:spPr>
            <a:xfrm>
              <a:off x="435610" y="4943475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0" y="43244"/>
                  </a:moveTo>
                  <a:lnTo>
                    <a:pt x="38765" y="67168"/>
                  </a:lnTo>
                  <a:lnTo>
                    <a:pt x="77530" y="90170"/>
                  </a:lnTo>
                  <a:lnTo>
                    <a:pt x="77530" y="45085"/>
                  </a:lnTo>
                  <a:lnTo>
                    <a:pt x="79375" y="0"/>
                  </a:lnTo>
                  <a:lnTo>
                    <a:pt x="38765" y="22083"/>
                  </a:lnTo>
                  <a:lnTo>
                    <a:pt x="0" y="43244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1" name="Freeform 2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oAALojAAATCwAASCQAAAAAAAAmAAAACAAAAP//////////"/>
                </a:ext>
              </a:extLst>
            </p:cNvSpPr>
            <p:nvPr/>
          </p:nvSpPr>
          <p:spPr>
            <a:xfrm>
              <a:off x="1719580" y="5807710"/>
              <a:ext cx="80645" cy="90170"/>
            </a:xfrm>
            <a:custGeom>
              <a:avLst/>
              <a:gdLst/>
              <a:ahLst/>
              <a:cxnLst/>
              <a:rect l="0" t="0" r="80645" b="90170"/>
              <a:pathLst>
                <a:path w="80645" h="90170">
                  <a:moveTo>
                    <a:pt x="0" y="44167"/>
                  </a:moveTo>
                  <a:lnTo>
                    <a:pt x="39407" y="67168"/>
                  </a:lnTo>
                  <a:lnTo>
                    <a:pt x="79726" y="90170"/>
                  </a:lnTo>
                  <a:lnTo>
                    <a:pt x="79726" y="45085"/>
                  </a:lnTo>
                  <a:lnTo>
                    <a:pt x="80645" y="0"/>
                  </a:lnTo>
                  <a:lnTo>
                    <a:pt x="40322" y="22083"/>
                  </a:lnTo>
                  <a:lnTo>
                    <a:pt x="0" y="4416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0" name="Freeform 2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5BMAAGgjAABhFAAA+CMAAAAAAAAmAAAACAAAAP//////////"/>
                </a:ext>
              </a:extLst>
            </p:cNvSpPr>
            <p:nvPr/>
          </p:nvSpPr>
          <p:spPr>
            <a:xfrm>
              <a:off x="3233420" y="5755640"/>
              <a:ext cx="79375" cy="91440"/>
            </a:xfrm>
            <a:custGeom>
              <a:avLst/>
              <a:gdLst/>
              <a:ahLst/>
              <a:cxnLst/>
              <a:rect l="0" t="0" r="79375" b="91440"/>
              <a:pathLst>
                <a:path w="79375" h="91440">
                  <a:moveTo>
                    <a:pt x="922" y="0"/>
                  </a:moveTo>
                  <a:lnTo>
                    <a:pt x="922" y="46181"/>
                  </a:lnTo>
                  <a:lnTo>
                    <a:pt x="0" y="91440"/>
                  </a:lnTo>
                  <a:lnTo>
                    <a:pt x="40609" y="69274"/>
                  </a:lnTo>
                  <a:lnTo>
                    <a:pt x="79375" y="47104"/>
                  </a:lnTo>
                  <a:lnTo>
                    <a:pt x="40609" y="24016"/>
                  </a:lnTo>
                  <a:lnTo>
                    <a:pt x="922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9" name="Freeform 2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w0AAJ0hAABaDgAAGiIAAAAAAAAmAAAACAAAAP//////////"/>
                </a:ext>
              </a:extLst>
            </p:cNvSpPr>
            <p:nvPr/>
          </p:nvSpPr>
          <p:spPr>
            <a:xfrm>
              <a:off x="2242185" y="5464175"/>
              <a:ext cx="90805" cy="79375"/>
            </a:xfrm>
            <a:custGeom>
              <a:avLst/>
              <a:gdLst/>
              <a:ahLst/>
              <a:cxnLst/>
              <a:rect l="0" t="0" r="90805" b="79375"/>
              <a:pathLst>
                <a:path w="90805" h="79375">
                  <a:moveTo>
                    <a:pt x="43548" y="79375"/>
                  </a:moveTo>
                  <a:lnTo>
                    <a:pt x="67641" y="40609"/>
                  </a:lnTo>
                  <a:lnTo>
                    <a:pt x="90805" y="1844"/>
                  </a:lnTo>
                  <a:lnTo>
                    <a:pt x="45402" y="1844"/>
                  </a:lnTo>
                  <a:lnTo>
                    <a:pt x="0" y="0"/>
                  </a:lnTo>
                  <a:lnTo>
                    <a:pt x="22234" y="38765"/>
                  </a:lnTo>
                  <a:lnTo>
                    <a:pt x="43548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8" name="Freeform 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MIpAABpEQAAPyoAAAAAAAAmAAAACAAAAP//////////"/>
                </a:ext>
              </a:extLst>
            </p:cNvSpPr>
            <p:nvPr/>
          </p:nvSpPr>
          <p:spPr>
            <a:xfrm>
              <a:off x="2738755" y="678815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66501" y="40609"/>
                  </a:moveTo>
                  <a:lnTo>
                    <a:pt x="91440" y="1844"/>
                  </a:lnTo>
                  <a:lnTo>
                    <a:pt x="45259" y="1844"/>
                  </a:lnTo>
                  <a:lnTo>
                    <a:pt x="0" y="0"/>
                  </a:lnTo>
                  <a:lnTo>
                    <a:pt x="21243" y="38765"/>
                  </a:lnTo>
                  <a:lnTo>
                    <a:pt x="43413" y="79375"/>
                  </a:lnTo>
                  <a:lnTo>
                    <a:pt x="66501" y="40609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7" name="Freeform 3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woAADYhAADhDAAAdiMAAAAAAAAmAAAACAAAAP//////////"/>
                </a:ext>
              </a:extLst>
            </p:cNvSpPr>
            <p:nvPr/>
          </p:nvSpPr>
          <p:spPr>
            <a:xfrm>
              <a:off x="1774825" y="5398770"/>
              <a:ext cx="318770" cy="365760"/>
            </a:xfrm>
            <a:custGeom>
              <a:avLst/>
              <a:gdLst/>
              <a:ahLst/>
              <a:cxnLst/>
              <a:rect l="0" t="0" r="318770" b="365760"/>
              <a:pathLst>
                <a:path w="318770" h="365760">
                  <a:moveTo>
                    <a:pt x="915" y="90509"/>
                  </a:moveTo>
                  <a:lnTo>
                    <a:pt x="0" y="92371"/>
                  </a:lnTo>
                  <a:lnTo>
                    <a:pt x="0" y="275251"/>
                  </a:lnTo>
                  <a:lnTo>
                    <a:pt x="160300" y="365760"/>
                  </a:lnTo>
                  <a:lnTo>
                    <a:pt x="317855" y="275251"/>
                  </a:lnTo>
                  <a:lnTo>
                    <a:pt x="318770" y="275251"/>
                  </a:lnTo>
                  <a:lnTo>
                    <a:pt x="318770" y="92371"/>
                  </a:lnTo>
                  <a:lnTo>
                    <a:pt x="160300" y="0"/>
                  </a:lnTo>
                  <a:lnTo>
                    <a:pt x="915" y="90509"/>
                  </a:lnTo>
                  <a:close/>
                  <a:moveTo>
                    <a:pt x="312321" y="270629"/>
                  </a:moveTo>
                  <a:lnTo>
                    <a:pt x="160300" y="357446"/>
                  </a:lnTo>
                  <a:lnTo>
                    <a:pt x="5534" y="270629"/>
                  </a:lnTo>
                  <a:lnTo>
                    <a:pt x="5534" y="95131"/>
                  </a:lnTo>
                  <a:lnTo>
                    <a:pt x="160300" y="7383"/>
                  </a:lnTo>
                  <a:lnTo>
                    <a:pt x="312321" y="95131"/>
                  </a:lnTo>
                  <a:lnTo>
                    <a:pt x="312321" y="270629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6" name="Freeform 3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A4AANQbAABBDwAApRwAAAAAAAAmAAAACAAAAP//////////"/>
                </a:ext>
              </a:extLst>
            </p:cNvSpPr>
            <p:nvPr/>
          </p:nvSpPr>
          <p:spPr>
            <a:xfrm>
              <a:off x="2362200" y="4523740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117475" y="99536"/>
                  </a:moveTo>
                  <a:lnTo>
                    <a:pt x="117475" y="32257"/>
                  </a:lnTo>
                  <a:lnTo>
                    <a:pt x="59199" y="0"/>
                  </a:lnTo>
                  <a:lnTo>
                    <a:pt x="0" y="32257"/>
                  </a:lnTo>
                  <a:lnTo>
                    <a:pt x="0" y="99536"/>
                  </a:lnTo>
                  <a:lnTo>
                    <a:pt x="59199" y="132715"/>
                  </a:lnTo>
                  <a:lnTo>
                    <a:pt x="117475" y="9953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5" name="Freeform 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wAAPkkAACMDAAAfCUAAAAAAAAmAAAACAAAAP//////////"/>
                </a:ext>
              </a:extLst>
            </p:cNvSpPr>
            <p:nvPr/>
          </p:nvSpPr>
          <p:spPr>
            <a:xfrm>
              <a:off x="1966595" y="6010275"/>
              <a:ext cx="73025" cy="83185"/>
            </a:xfrm>
            <a:custGeom>
              <a:avLst/>
              <a:gdLst/>
              <a:ahLst/>
              <a:cxnLst/>
              <a:rect l="0" t="0" r="73025" b="83185"/>
              <a:pathLst>
                <a:path w="73025" h="83185">
                  <a:moveTo>
                    <a:pt x="0" y="20334"/>
                  </a:moveTo>
                  <a:lnTo>
                    <a:pt x="0" y="62850"/>
                  </a:lnTo>
                  <a:lnTo>
                    <a:pt x="35126" y="83185"/>
                  </a:lnTo>
                  <a:lnTo>
                    <a:pt x="73025" y="62850"/>
                  </a:lnTo>
                  <a:lnTo>
                    <a:pt x="73025" y="20334"/>
                  </a:lnTo>
                  <a:lnTo>
                    <a:pt x="35126" y="0"/>
                  </a:lnTo>
                  <a:lnTo>
                    <a:pt x="0" y="20334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4" name="Freeform 3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QAALofAAAhBQAAbCAAAAAAAAAmAAAACAAAAP//////////"/>
                </a:ext>
              </a:extLst>
            </p:cNvSpPr>
            <p:nvPr/>
          </p:nvSpPr>
          <p:spPr>
            <a:xfrm>
              <a:off x="732155" y="5157470"/>
              <a:ext cx="101600" cy="113030"/>
            </a:xfrm>
            <a:custGeom>
              <a:avLst/>
              <a:gdLst/>
              <a:ahLst/>
              <a:cxnLst/>
              <a:rect l="0" t="0" r="101600" b="113030"/>
              <a:pathLst>
                <a:path w="101600" h="113030">
                  <a:moveTo>
                    <a:pt x="0" y="27567"/>
                  </a:moveTo>
                  <a:lnTo>
                    <a:pt x="0" y="85463"/>
                  </a:lnTo>
                  <a:lnTo>
                    <a:pt x="51722" y="113030"/>
                  </a:lnTo>
                  <a:lnTo>
                    <a:pt x="101600" y="85463"/>
                  </a:lnTo>
                  <a:lnTo>
                    <a:pt x="101600" y="27567"/>
                  </a:lnTo>
                  <a:lnTo>
                    <a:pt x="51722" y="0"/>
                  </a:lnTo>
                  <a:lnTo>
                    <a:pt x="0" y="2756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3" name="Freeform 3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w8AAHYiAADbEAAA5yMAAAAAAAAmAAAACAAAAP//////////"/>
                </a:ext>
              </a:extLst>
            </p:cNvSpPr>
            <p:nvPr/>
          </p:nvSpPr>
          <p:spPr>
            <a:xfrm>
              <a:off x="2534285" y="5601970"/>
              <a:ext cx="205740" cy="234315"/>
            </a:xfrm>
            <a:custGeom>
              <a:avLst/>
              <a:gdLst/>
              <a:ahLst/>
              <a:cxnLst/>
              <a:rect l="0" t="0" r="205740" b="234315"/>
              <a:pathLst>
                <a:path w="205740" h="234315">
                  <a:moveTo>
                    <a:pt x="0" y="176191"/>
                  </a:moveTo>
                  <a:lnTo>
                    <a:pt x="103327" y="234315"/>
                  </a:lnTo>
                  <a:lnTo>
                    <a:pt x="205740" y="176191"/>
                  </a:lnTo>
                  <a:lnTo>
                    <a:pt x="205740" y="58112"/>
                  </a:lnTo>
                  <a:lnTo>
                    <a:pt x="103327" y="0"/>
                  </a:lnTo>
                  <a:lnTo>
                    <a:pt x="0" y="58112"/>
                  </a:lnTo>
                  <a:lnTo>
                    <a:pt x="0" y="176191"/>
                  </a:lnTo>
                  <a:close/>
                  <a:moveTo>
                    <a:pt x="6458" y="62733"/>
                  </a:moveTo>
                  <a:lnTo>
                    <a:pt x="103327" y="7376"/>
                  </a:lnTo>
                  <a:lnTo>
                    <a:pt x="200206" y="62733"/>
                  </a:lnTo>
                  <a:lnTo>
                    <a:pt x="200206" y="171581"/>
                  </a:lnTo>
                  <a:lnTo>
                    <a:pt x="103327" y="226016"/>
                  </a:lnTo>
                  <a:lnTo>
                    <a:pt x="6458" y="171581"/>
                  </a:lnTo>
                  <a:lnTo>
                    <a:pt x="6458" y="627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2" name="Freeform 3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fQ4AAMskAADPDgAAjikAAAAAAAAmAAAACAAAAP//////////"/>
                </a:ext>
              </a:extLst>
            </p:cNvSpPr>
            <p:nvPr/>
          </p:nvSpPr>
          <p:spPr>
            <a:xfrm>
              <a:off x="2355215" y="5981065"/>
              <a:ext cx="52070" cy="774065"/>
            </a:xfrm>
            <a:custGeom>
              <a:avLst/>
              <a:gdLst/>
              <a:ahLst/>
              <a:cxnLst/>
              <a:rect l="0" t="0" r="52070" b="774065"/>
              <a:pathLst>
                <a:path w="52070" h="774065">
                  <a:moveTo>
                    <a:pt x="18379" y="0"/>
                  </a:moveTo>
                  <a:cubicBezTo>
                    <a:pt x="18379" y="724109"/>
                    <a:pt x="18379" y="724109"/>
                    <a:pt x="18379" y="724109"/>
                  </a:cubicBezTo>
                  <a:cubicBezTo>
                    <a:pt x="7656" y="728803"/>
                    <a:pt x="0" y="738156"/>
                    <a:pt x="0" y="749087"/>
                  </a:cubicBezTo>
                  <a:cubicBezTo>
                    <a:pt x="0" y="763134"/>
                    <a:pt x="12251" y="774065"/>
                    <a:pt x="26035" y="774065"/>
                  </a:cubicBezTo>
                  <a:cubicBezTo>
                    <a:pt x="39819" y="774065"/>
                    <a:pt x="52070" y="763134"/>
                    <a:pt x="52070" y="749087"/>
                  </a:cubicBezTo>
                  <a:cubicBezTo>
                    <a:pt x="52070" y="738156"/>
                    <a:pt x="44414" y="728803"/>
                    <a:pt x="33691" y="724109"/>
                  </a:cubicBezTo>
                  <a:cubicBezTo>
                    <a:pt x="33691" y="0"/>
                    <a:pt x="33691" y="0"/>
                    <a:pt x="33691" y="0"/>
                  </a:cubicBezTo>
                  <a:lnTo>
                    <a:pt x="18379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1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gAAAO0dAADQAAAAax4AAAAAAAAmAAAACAAAAP//////////"/>
                </a:ext>
              </a:extLst>
            </p:cNvSpPr>
            <p:nvPr/>
          </p:nvSpPr>
          <p:spPr>
            <a:xfrm>
              <a:off x="62230" y="4864735"/>
              <a:ext cx="69850" cy="80010"/>
            </a:xfrm>
            <a:custGeom>
              <a:avLst/>
              <a:gdLst/>
              <a:ahLst/>
              <a:cxnLst/>
              <a:rect l="0" t="0" r="69850" b="80010"/>
              <a:pathLst>
                <a:path w="69850" h="80010">
                  <a:moveTo>
                    <a:pt x="0" y="40464"/>
                  </a:moveTo>
                  <a:lnTo>
                    <a:pt x="34925" y="59778"/>
                  </a:lnTo>
                  <a:lnTo>
                    <a:pt x="69850" y="80010"/>
                  </a:lnTo>
                  <a:lnTo>
                    <a:pt x="69850" y="40464"/>
                  </a:lnTo>
                  <a:lnTo>
                    <a:pt x="69850" y="0"/>
                  </a:lnTo>
                  <a:lnTo>
                    <a:pt x="34925" y="20232"/>
                  </a:lnTo>
                  <a:lnTo>
                    <a:pt x="0" y="40464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0" name="曲线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RAAAGckAADSFAAAdygAAAAAAAAmAAAACAAAAP//////////"/>
                </a:ext>
              </a:extLst>
            </p:cNvSpPr>
            <p:nvPr/>
          </p:nvSpPr>
          <p:spPr>
            <a:xfrm>
              <a:off x="2718435" y="5917565"/>
              <a:ext cx="666115" cy="660400"/>
            </a:xfrm>
            <a:custGeom>
              <a:avLst/>
              <a:gdLst/>
              <a:ahLst/>
              <a:cxnLst/>
              <a:rect l="0" t="0" r="666115" b="660400"/>
              <a:pathLst>
                <a:path w="666115" h="660400">
                  <a:moveTo>
                    <a:pt x="0" y="12505"/>
                  </a:moveTo>
                  <a:cubicBezTo>
                    <a:pt x="617759" y="621357"/>
                    <a:pt x="617759" y="621357"/>
                    <a:pt x="617759" y="621357"/>
                  </a:cubicBezTo>
                  <a:cubicBezTo>
                    <a:pt x="614645" y="626065"/>
                    <a:pt x="614645" y="630743"/>
                    <a:pt x="614645" y="635421"/>
                  </a:cubicBezTo>
                  <a:cubicBezTo>
                    <a:pt x="614645" y="649485"/>
                    <a:pt x="625562" y="660400"/>
                    <a:pt x="639593" y="660400"/>
                  </a:cubicBezTo>
                  <a:cubicBezTo>
                    <a:pt x="653625" y="660400"/>
                    <a:pt x="666115" y="649485"/>
                    <a:pt x="666115" y="635421"/>
                  </a:cubicBezTo>
                  <a:cubicBezTo>
                    <a:pt x="666115" y="621357"/>
                    <a:pt x="653625" y="610442"/>
                    <a:pt x="639593" y="610442"/>
                  </a:cubicBezTo>
                  <a:cubicBezTo>
                    <a:pt x="636479" y="610442"/>
                    <a:pt x="633364" y="610442"/>
                    <a:pt x="630249" y="612001"/>
                  </a:cubicBezTo>
                  <a:cubicBezTo>
                    <a:pt x="163784" y="151433"/>
                    <a:pt x="163784" y="151433"/>
                    <a:pt x="163784" y="151433"/>
                  </a:cubicBezTo>
                  <a:cubicBezTo>
                    <a:pt x="324484" y="151433"/>
                    <a:pt x="324484" y="151433"/>
                    <a:pt x="324484" y="151433"/>
                  </a:cubicBezTo>
                  <a:cubicBezTo>
                    <a:pt x="443028" y="266973"/>
                    <a:pt x="443028" y="266973"/>
                    <a:pt x="443028" y="266973"/>
                  </a:cubicBezTo>
                  <a:cubicBezTo>
                    <a:pt x="455517" y="256027"/>
                    <a:pt x="455517" y="256027"/>
                    <a:pt x="455517" y="256027"/>
                  </a:cubicBezTo>
                  <a:cubicBezTo>
                    <a:pt x="332286" y="134251"/>
                    <a:pt x="332286" y="134251"/>
                    <a:pt x="332286" y="134251"/>
                  </a:cubicBezTo>
                  <a:cubicBezTo>
                    <a:pt x="148210" y="134251"/>
                    <a:pt x="148210" y="134251"/>
                    <a:pt x="148210" y="134251"/>
                  </a:cubicBezTo>
                  <a:cubicBezTo>
                    <a:pt x="10916" y="0"/>
                    <a:pt x="10916" y="0"/>
                    <a:pt x="10916" y="0"/>
                  </a:cubicBezTo>
                  <a:lnTo>
                    <a:pt x="0" y="1250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9" name="曲线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AwAAGYdAADQDAAA9B0AAAAAAAAmAAAACAAAAP//////////"/>
                </a:ext>
              </a:extLst>
            </p:cNvSpPr>
            <p:nvPr/>
          </p:nvSpPr>
          <p:spPr>
            <a:xfrm>
              <a:off x="2001520" y="4779010"/>
              <a:ext cx="81280" cy="90170"/>
            </a:xfrm>
            <a:custGeom>
              <a:avLst/>
              <a:gdLst/>
              <a:ahLst/>
              <a:cxnLst/>
              <a:rect l="0" t="0" r="81280" b="90170"/>
              <a:pathLst>
                <a:path w="81280" h="90170">
                  <a:moveTo>
                    <a:pt x="80354" y="45085"/>
                  </a:moveTo>
                  <a:lnTo>
                    <a:pt x="81280" y="0"/>
                  </a:lnTo>
                  <a:lnTo>
                    <a:pt x="40640" y="22083"/>
                  </a:lnTo>
                  <a:lnTo>
                    <a:pt x="0" y="44167"/>
                  </a:lnTo>
                  <a:lnTo>
                    <a:pt x="39714" y="67168"/>
                  </a:lnTo>
                  <a:lnTo>
                    <a:pt x="80354" y="90170"/>
                  </a:lnTo>
                  <a:lnTo>
                    <a:pt x="80354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8" name="Freeform 4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0AAGYdAAB9DQAA9B0AAAAAAAAmAAAACAAAAP//////////"/>
                </a:ext>
              </a:extLst>
            </p:cNvSpPr>
            <p:nvPr/>
          </p:nvSpPr>
          <p:spPr>
            <a:xfrm>
              <a:off x="2113280" y="4779010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77530" y="45085"/>
                  </a:moveTo>
                  <a:lnTo>
                    <a:pt x="79375" y="0"/>
                  </a:lnTo>
                  <a:lnTo>
                    <a:pt x="38765" y="22083"/>
                  </a:lnTo>
                  <a:lnTo>
                    <a:pt x="0" y="44167"/>
                  </a:lnTo>
                  <a:lnTo>
                    <a:pt x="38765" y="67168"/>
                  </a:lnTo>
                  <a:lnTo>
                    <a:pt x="77530" y="90170"/>
                  </a:lnTo>
                  <a:lnTo>
                    <a:pt x="77530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7" name="曲线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OoaAABXEgAAZxsAAAAAAAAmAAAACAAAAP//////////"/>
                </a:ext>
              </a:extLst>
            </p:cNvSpPr>
            <p:nvPr/>
          </p:nvSpPr>
          <p:spPr>
            <a:xfrm>
              <a:off x="2891155" y="437515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9" y="38765"/>
                  </a:lnTo>
                  <a:lnTo>
                    <a:pt x="46926" y="0"/>
                  </a:lnTo>
                  <a:lnTo>
                    <a:pt x="23924" y="37842"/>
                  </a:lnTo>
                  <a:lnTo>
                    <a:pt x="0" y="76604"/>
                  </a:lnTo>
                  <a:lnTo>
                    <a:pt x="45085" y="78452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6" name="Freeform 4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JQbAABXEgAAERwAAAAAAAAmAAAACAAAAP//////////"/>
                </a:ext>
              </a:extLst>
            </p:cNvSpPr>
            <p:nvPr/>
          </p:nvSpPr>
          <p:spPr>
            <a:xfrm>
              <a:off x="2891155" y="448310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9" y="40609"/>
                  </a:lnTo>
                  <a:lnTo>
                    <a:pt x="46926" y="0"/>
                  </a:lnTo>
                  <a:lnTo>
                    <a:pt x="23924" y="38765"/>
                  </a:lnTo>
                  <a:lnTo>
                    <a:pt x="0" y="77530"/>
                  </a:lnTo>
                  <a:lnTo>
                    <a:pt x="45085" y="79375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AIiAACvFQAAESMAAAAAAAAmAAAACAAAAP//////////"/>
                </a:ext>
              </a:extLst>
            </p:cNvSpPr>
            <p:nvPr/>
          </p:nvSpPr>
          <p:spPr>
            <a:xfrm>
              <a:off x="2865120" y="5528310"/>
              <a:ext cx="659765" cy="172085"/>
            </a:xfrm>
            <a:custGeom>
              <a:avLst/>
              <a:gdLst/>
              <a:ahLst/>
              <a:cxnLst/>
              <a:rect l="0" t="0" r="659765" b="172085"/>
              <a:pathLst>
                <a:path w="659765" h="172085">
                  <a:moveTo>
                    <a:pt x="174685" y="78219"/>
                  </a:moveTo>
                  <a:cubicBezTo>
                    <a:pt x="170011" y="34417"/>
                    <a:pt x="132563" y="0"/>
                    <a:pt x="87357" y="0"/>
                  </a:cubicBezTo>
                  <a:cubicBezTo>
                    <a:pt x="39005" y="0"/>
                    <a:pt x="0" y="39109"/>
                    <a:pt x="0" y="86042"/>
                  </a:cubicBezTo>
                  <a:cubicBezTo>
                    <a:pt x="0" y="134537"/>
                    <a:pt x="39005" y="172085"/>
                    <a:pt x="87357" y="172085"/>
                  </a:cubicBezTo>
                  <a:cubicBezTo>
                    <a:pt x="132563" y="172085"/>
                    <a:pt x="170011" y="137668"/>
                    <a:pt x="174685" y="93865"/>
                  </a:cubicBezTo>
                  <a:cubicBezTo>
                    <a:pt x="609854" y="93865"/>
                    <a:pt x="609854" y="93865"/>
                    <a:pt x="609854" y="93865"/>
                  </a:cubicBezTo>
                  <a:cubicBezTo>
                    <a:pt x="612970" y="104812"/>
                    <a:pt x="622317" y="111074"/>
                    <a:pt x="633252" y="111074"/>
                  </a:cubicBezTo>
                  <a:cubicBezTo>
                    <a:pt x="647272" y="111074"/>
                    <a:pt x="659765" y="100120"/>
                    <a:pt x="659765" y="86042"/>
                  </a:cubicBezTo>
                  <a:cubicBezTo>
                    <a:pt x="659765" y="71964"/>
                    <a:pt x="647272" y="59448"/>
                    <a:pt x="633252" y="59448"/>
                  </a:cubicBezTo>
                  <a:cubicBezTo>
                    <a:pt x="622317" y="59448"/>
                    <a:pt x="611412" y="67272"/>
                    <a:pt x="608297" y="78219"/>
                  </a:cubicBezTo>
                  <a:lnTo>
                    <a:pt x="174685" y="78219"/>
                  </a:lnTo>
                  <a:close/>
                  <a:moveTo>
                    <a:pt x="87357" y="156438"/>
                  </a:moveTo>
                  <a:cubicBezTo>
                    <a:pt x="48352" y="156438"/>
                    <a:pt x="17166" y="125152"/>
                    <a:pt x="17166" y="86042"/>
                  </a:cubicBezTo>
                  <a:cubicBezTo>
                    <a:pt x="17166" y="46932"/>
                    <a:pt x="48352" y="15646"/>
                    <a:pt x="87357" y="15646"/>
                  </a:cubicBezTo>
                  <a:cubicBezTo>
                    <a:pt x="126332" y="15646"/>
                    <a:pt x="159107" y="46932"/>
                    <a:pt x="159107" y="86042"/>
                  </a:cubicBezTo>
                  <a:cubicBezTo>
                    <a:pt x="159107" y="125152"/>
                    <a:pt x="126332" y="156438"/>
                    <a:pt x="87357" y="156438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4" name="Freeform 4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8AAC0nAADlDwAA/icAAAAAAAAmAAAACAAAAP//////////"/>
                </a:ext>
              </a:extLst>
            </p:cNvSpPr>
            <p:nvPr/>
          </p:nvSpPr>
          <p:spPr>
            <a:xfrm>
              <a:off x="2466340" y="6368415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0" y="32257"/>
                  </a:moveTo>
                  <a:lnTo>
                    <a:pt x="0" y="99536"/>
                  </a:lnTo>
                  <a:lnTo>
                    <a:pt x="60124" y="132715"/>
                  </a:lnTo>
                  <a:lnTo>
                    <a:pt x="117475" y="99536"/>
                  </a:lnTo>
                  <a:lnTo>
                    <a:pt x="117475" y="32257"/>
                  </a:lnTo>
                  <a:lnTo>
                    <a:pt x="60124" y="0"/>
                  </a:lnTo>
                  <a:lnTo>
                    <a:pt x="0" y="322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3" name="Freeform 5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AMAAD8cAAB7BAAAEB0AAAAAAAAmAAAACAAAAP//////////"/>
                </a:ext>
              </a:extLst>
            </p:cNvSpPr>
            <p:nvPr/>
          </p:nvSpPr>
          <p:spPr>
            <a:xfrm>
              <a:off x="612140" y="4591685"/>
              <a:ext cx="116205" cy="132715"/>
            </a:xfrm>
            <a:custGeom>
              <a:avLst/>
              <a:gdLst/>
              <a:ahLst/>
              <a:cxnLst/>
              <a:rect l="0" t="0" r="116205" b="132715"/>
              <a:pathLst>
                <a:path w="116205" h="132715">
                  <a:moveTo>
                    <a:pt x="57182" y="132715"/>
                  </a:moveTo>
                  <a:lnTo>
                    <a:pt x="116205" y="99536"/>
                  </a:lnTo>
                  <a:lnTo>
                    <a:pt x="116205" y="33178"/>
                  </a:lnTo>
                  <a:lnTo>
                    <a:pt x="57182" y="0"/>
                  </a:lnTo>
                  <a:lnTo>
                    <a:pt x="0" y="33178"/>
                  </a:lnTo>
                  <a:lnTo>
                    <a:pt x="0" y="99536"/>
                  </a:lnTo>
                  <a:lnTo>
                    <a:pt x="57182" y="13271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2" name="Freeform 5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gUAAN4eAACdBwAAwSAAAAAAAAAmAAAACAAAAP//////////"/>
                </a:ext>
              </a:extLst>
            </p:cNvSpPr>
            <p:nvPr/>
          </p:nvSpPr>
          <p:spPr>
            <a:xfrm>
              <a:off x="969010" y="501777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68605" y="306705"/>
                  </a:moveTo>
                  <a:lnTo>
                    <a:pt x="268605" y="0"/>
                  </a:lnTo>
                  <a:lnTo>
                    <a:pt x="0" y="153352"/>
                  </a:lnTo>
                  <a:lnTo>
                    <a:pt x="268605" y="306705"/>
                  </a:lnTo>
                  <a:close/>
                  <a:moveTo>
                    <a:pt x="252911" y="153352"/>
                  </a:moveTo>
                  <a:lnTo>
                    <a:pt x="252911" y="278065"/>
                  </a:lnTo>
                  <a:lnTo>
                    <a:pt x="32307" y="153352"/>
                  </a:lnTo>
                  <a:lnTo>
                    <a:pt x="252911" y="28639"/>
                  </a:lnTo>
                  <a:lnTo>
                    <a:pt x="252911" y="15335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1" name="Freeform 5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0w0AAN4pAAB5DwAARisAAAAAAAAmAAAACAAAAP//////////"/>
                </a:ext>
              </a:extLst>
            </p:cNvSpPr>
            <p:nvPr/>
          </p:nvSpPr>
          <p:spPr>
            <a:xfrm>
              <a:off x="2247265" y="6805930"/>
              <a:ext cx="267970" cy="228600"/>
            </a:xfrm>
            <a:custGeom>
              <a:avLst/>
              <a:gdLst/>
              <a:ahLst/>
              <a:cxnLst/>
              <a:rect l="0" t="0" r="267970" b="228600"/>
              <a:pathLst>
                <a:path w="267970" h="228600">
                  <a:moveTo>
                    <a:pt x="133526" y="228600"/>
                  </a:moveTo>
                  <a:lnTo>
                    <a:pt x="267970" y="0"/>
                  </a:lnTo>
                  <a:lnTo>
                    <a:pt x="0" y="0"/>
                  </a:lnTo>
                  <a:lnTo>
                    <a:pt x="133526" y="228600"/>
                  </a:lnTo>
                  <a:close/>
                  <a:moveTo>
                    <a:pt x="133526" y="197263"/>
                  </a:moveTo>
                  <a:lnTo>
                    <a:pt x="27628" y="16595"/>
                  </a:lnTo>
                  <a:lnTo>
                    <a:pt x="239424" y="16595"/>
                  </a:lnTo>
                  <a:lnTo>
                    <a:pt x="133526" y="19726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0" name="Oval 5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UAAIIdAADeBQAAQx4AAAAAAAAmAAAACAAAAP//////////"/>
                </a:ext>
              </a:extLst>
            </p:cNvSpPr>
            <p:nvPr/>
          </p:nvSpPr>
          <p:spPr>
            <a:xfrm>
              <a:off x="828675" y="4796790"/>
              <a:ext cx="125095" cy="1225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9" name="Oval 5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jA8AAHseAADlEAAAzx8AAAAAAAAmAAAACAAAAP//////////"/>
                </a:ext>
              </a:extLst>
            </p:cNvSpPr>
            <p:nvPr/>
          </p:nvSpPr>
          <p:spPr>
            <a:xfrm>
              <a:off x="2527300" y="4954905"/>
              <a:ext cx="219075" cy="2159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8" name="Freeform 5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gsAALIhAAB2DAAA+iIAAAAAAAAmAAAACAAAAP//////////"/>
                </a:ext>
              </a:extLst>
            </p:cNvSpPr>
            <p:nvPr/>
          </p:nvSpPr>
          <p:spPr>
            <a:xfrm>
              <a:off x="1842770" y="5477510"/>
              <a:ext cx="182880" cy="208280"/>
            </a:xfrm>
            <a:custGeom>
              <a:avLst/>
              <a:gdLst/>
              <a:ahLst/>
              <a:cxnLst/>
              <a:rect l="0" t="0" r="182880" b="208280"/>
              <a:pathLst>
                <a:path w="182880" h="208280">
                  <a:moveTo>
                    <a:pt x="0" y="52533"/>
                  </a:moveTo>
                  <a:lnTo>
                    <a:pt x="92363" y="0"/>
                  </a:lnTo>
                  <a:lnTo>
                    <a:pt x="182880" y="52533"/>
                  </a:lnTo>
                  <a:lnTo>
                    <a:pt x="182880" y="156673"/>
                  </a:lnTo>
                  <a:lnTo>
                    <a:pt x="92363" y="208280"/>
                  </a:lnTo>
                  <a:lnTo>
                    <a:pt x="0" y="156673"/>
                  </a:lnTo>
                  <a:lnTo>
                    <a:pt x="0" y="525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7" name="Freeform 5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8g8AAN0iAACAEAAAgCMAAAAAAAAmAAAACAAAAP//////////"/>
                </a:ext>
              </a:extLst>
            </p:cNvSpPr>
            <p:nvPr/>
          </p:nvSpPr>
          <p:spPr>
            <a:xfrm>
              <a:off x="2592070" y="5667375"/>
              <a:ext cx="90170" cy="103505"/>
            </a:xfrm>
            <a:custGeom>
              <a:avLst/>
              <a:gdLst/>
              <a:ahLst/>
              <a:cxnLst/>
              <a:rect l="0" t="0" r="90170" b="103505"/>
              <a:pathLst>
                <a:path w="90170" h="103505">
                  <a:moveTo>
                    <a:pt x="0" y="26801"/>
                  </a:moveTo>
                  <a:lnTo>
                    <a:pt x="45085" y="0"/>
                  </a:lnTo>
                  <a:lnTo>
                    <a:pt x="90170" y="26801"/>
                  </a:lnTo>
                  <a:lnTo>
                    <a:pt x="90170" y="76703"/>
                  </a:lnTo>
                  <a:lnTo>
                    <a:pt x="45085" y="103505"/>
                  </a:lnTo>
                  <a:lnTo>
                    <a:pt x="0" y="76703"/>
                  </a:lnTo>
                  <a:lnTo>
                    <a:pt x="0" y="2680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6" name="Freeform 5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wAYAAIUfAABCBwAAGSAAAAAAAAAmAAAACAAAAP//////////"/>
                </a:ext>
              </a:extLst>
            </p:cNvSpPr>
            <p:nvPr/>
          </p:nvSpPr>
          <p:spPr>
            <a:xfrm>
              <a:off x="1097280" y="5123815"/>
              <a:ext cx="82550" cy="93980"/>
            </a:xfrm>
            <a:custGeom>
              <a:avLst/>
              <a:gdLst/>
              <a:ahLst/>
              <a:cxnLst/>
              <a:rect l="0" t="0" r="82550" b="93980"/>
              <a:pathLst>
                <a:path w="82550" h="93980">
                  <a:moveTo>
                    <a:pt x="0" y="46990"/>
                  </a:moveTo>
                  <a:lnTo>
                    <a:pt x="41737" y="23956"/>
                  </a:lnTo>
                  <a:lnTo>
                    <a:pt x="82550" y="0"/>
                  </a:lnTo>
                  <a:lnTo>
                    <a:pt x="82550" y="46990"/>
                  </a:lnTo>
                  <a:lnTo>
                    <a:pt x="82550" y="93980"/>
                  </a:lnTo>
                  <a:lnTo>
                    <a:pt x="41737" y="70024"/>
                  </a:lnTo>
                  <a:lnTo>
                    <a:pt x="0" y="469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5" name="Freeform 5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Q4AACwqAADlDgAAmyoAAAAAAAAmAAAACAAAAP//////////"/>
                </a:ext>
              </a:extLst>
            </p:cNvSpPr>
            <p:nvPr/>
          </p:nvSpPr>
          <p:spPr>
            <a:xfrm>
              <a:off x="2339975" y="6855460"/>
              <a:ext cx="81280" cy="70485"/>
            </a:xfrm>
            <a:custGeom>
              <a:avLst/>
              <a:gdLst/>
              <a:ahLst/>
              <a:cxnLst/>
              <a:rect l="0" t="0" r="81280" b="70485"/>
              <a:pathLst>
                <a:path w="81280" h="70485">
                  <a:moveTo>
                    <a:pt x="40640" y="70485"/>
                  </a:moveTo>
                  <a:lnTo>
                    <a:pt x="20320" y="34315"/>
                  </a:lnTo>
                  <a:lnTo>
                    <a:pt x="0" y="0"/>
                  </a:lnTo>
                  <a:lnTo>
                    <a:pt x="40640" y="0"/>
                  </a:lnTo>
                  <a:lnTo>
                    <a:pt x="81280" y="0"/>
                  </a:lnTo>
                  <a:lnTo>
                    <a:pt x="60960" y="34315"/>
                  </a:lnTo>
                  <a:lnTo>
                    <a:pt x="40640" y="704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</p:grpSp>
      <p:sp>
        <p:nvSpPr>
          <p:cNvPr id="63" name="文本框 70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RkAANIQAADcNwAA4hUAAAAgAAAmAAAACAAAAP//////////"/>
              </a:ext>
            </a:extLst>
          </p:cNvSpPr>
          <p:nvPr/>
        </p:nvSpPr>
        <p:spPr>
          <a:xfrm flipH="1">
            <a:off x="4173855" y="2734310"/>
            <a:ext cx="4906645" cy="8229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 defTabSz="685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4800" b="0" i="0" u="none" strike="noStrike" kern="1" cap="none" spc="0" baseline="0">
                <a:solidFill>
                  <a:srgbClr val="1F4F7A"/>
                </a:solidFill>
                <a:effectLst/>
                <a:latin typeface="方正正中黑简体" pitchFamily="0" charset="0"/>
                <a:ea typeface="方正正中黑简体" pitchFamily="0" charset="0"/>
                <a:cs typeface="方正正中黑简体" pitchFamily="0" charset="0"/>
              </a:defRPr>
            </a:pPr>
            <a:r>
              <a:t>闭源(商业)开发</a:t>
            </a:r>
          </a:p>
        </p:txBody>
      </p:sp>
      <p:grpSp>
        <p:nvGrpSpPr>
          <p:cNvPr id="64" name="组合 66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EgASAfAAAAVAAAAAAAAAAAAAAAAAAAAAAAAAAAAAAAAAAAAAAAAAAAAAAAAAAAAAAAAAAAAAAAAAAAAAAAAAAAAAAAAAAAAAAAAAAAAAAAAAAAAAAAAAAAAAAAAAAAACEAAAAYAAAAFAAAAAgRAAAaEAAApRcAALcWAAAAAAAAJgAAAAgAAAD/////AAAAAA=="/>
              </a:ext>
            </a:extLst>
          </p:cNvGrpSpPr>
          <p:nvPr/>
        </p:nvGrpSpPr>
        <p:grpSpPr>
          <a:xfrm>
            <a:off x="2768600" y="2617470"/>
            <a:ext cx="1075055" cy="1075055"/>
            <a:chOff x="2768600" y="2617470"/>
            <a:chExt cx="1075055" cy="1075055"/>
          </a:xfrm>
        </p:grpSpPr>
        <p:sp>
          <p:nvSpPr>
            <p:cNvPr id="66" name="椭圆 67"/>
            <p:cNvSpPr>
              <a:extLst>
                <a:ext uri="smNativeData">
                  <pr:smNativeData xmlns:pr="smNativeData" xmlns="smNativeData" val="SMDATA_15_OYxbYhMAAAAlAAAAZgAAAA0AAAAAkAAAAEgAAACQAAAASAAAAAAAAAABAAAAAAAAAAEAAABQAAAAAAAAAAAA8D8AAAAAAADw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9PegAo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9PegB/f38A5+bmA8zMzADAwP8Af39/AAAAAAAAAAAAAAAAAAAAAAAAAAAAIQAAABgAAAAUAAAACBEAABoQAAClFwAAtxYAAAAAAAAmAAAACAAAAP//////////"/>
                </a:ext>
              </a:extLst>
            </p:cNvSpPr>
            <p:nvPr/>
          </p:nvSpPr>
          <p:spPr>
            <a:xfrm>
              <a:off x="2768600" y="2617470"/>
              <a:ext cx="1075055" cy="1075055"/>
            </a:xfrm>
            <a:prstGeom prst="ellipse">
              <a:avLst/>
            </a:prstGeom>
            <a:noFill/>
            <a:ln w="25400" cap="flat" cmpd="sng" algn="ctr">
              <a:solidFill>
                <a:srgbClr val="1F4F7A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45720" rIns="91440" bIns="45720" numCol="1" spcCol="215900" anchor="ctr"/>
            <a:lstStyle/>
            <a:p>
              <a:pPr algn="ctr">
                <a:defRPr lang="zh-cn" cap="none">
                  <a:solidFill>
                    <a:srgbClr val="FFFFFF"/>
                  </a:solidFill>
                </a:defRPr>
              </a:pPr>
              <a:endParaRPr lang="zh-cn" sz="4000" cap="none">
                <a:solidFill>
                  <a:srgbClr val="363F4A"/>
                </a:solidFill>
              </a:endParaRPr>
            </a:p>
          </p:txBody>
        </p:sp>
        <p:sp>
          <p:nvSpPr>
            <p:cNvPr id="65" name="文本框 68"/>
            <p:cNvSpPr>
              <a:extLst>
                <a:ext uri="smNativeData">
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CRIAANIQAAA3FwAA7xUAAAAgAAAmAAAACAAAAP//////////"/>
                </a:ext>
              </a:extLst>
            </p:cNvSpPr>
            <p:nvPr/>
          </p:nvSpPr>
          <p:spPr>
            <a:xfrm>
              <a:off x="2931795" y="2734310"/>
              <a:ext cx="842010" cy="83121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none" lIns="91440" tIns="45720" rIns="91440" bIns="45720" numCol="1" spcCol="215900" anchor="t"/>
            <a:lstStyle/>
            <a:p>
              <a:pPr>
                <a:defRPr lang="zh-cn" sz="4800" cap="none">
                  <a:solidFill>
                    <a:srgbClr val="1F4F7A"/>
                  </a:solidFill>
                  <a:latin typeface="Impact" pitchFamily="0" charset="0"/>
                  <a:ea typeface="等线" pitchFamily="0" charset="0"/>
                  <a:cs typeface="等线" pitchFamily="0" charset="0"/>
                </a:defRPr>
              </a:pPr>
              <a:r>
                <a:t>1</a:t>
              </a:r>
            </a:p>
          </p:txBody>
        </p:sp>
      </p:grpSp>
    </p:spTree>
  </p:cSld>
  <p:clrMapOvr>
    <a:masterClrMapping/>
  </p:clrMapOvr>
  <p:transition spd="med" p14:dur="1200" advClick="0" advTm="0">
    <p14:prism dir="u"/>
    <p:extLst>
      <p:ext uri="smNativeData">
        <pr:smNativeData xmlns:pr="smNativeData" xmlns="smNativeData" val="OYxbYgAAAACwBAAAAAAAAE8AAAABAAAAAAAAAAAAAAABAAAAAAAAAAAAAAAAAAAAAAAAAAAAAAAAAAAA"/>
      </p:ext>
    </p:extLst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dvAuto="0"/>
      <p:bldP spid="3" grpId="0" animBg="1" advAuto="0"/>
      <p:bldP spid="14" grpId="0" animBg="1" advAuto="0"/>
      <p:bldP spid="63" grpId="0" animBg="1" advAuto="0"/>
      <p:bldP spid="64" grpId="0" animBg="1" advAuto="0"/>
    </p:bldLst>
    <p:extLst>
      <p:ext uri="smNativeData">
        <pr:smNativeData xmlns:pr="smNativeData" xmlns="smNativeData" val="OYxbYgUAAAAFAAAA/f///wEAAAAWAAAACAAAAAAAAAAAAAAAAAAAAAkAAAD9////AQAAAAoAAAAAAAAAAAAAAAAAAAAAAAAADAAAAP3///8BAAAAFgAAAAQAAAAAAAAAAAAAAAAAAAARAAAA/f///wEAAAA1AAAAEAAAAAAAAAAAAAAAAAAAABgAAAD9////AQAAAAIAAAAEAAAAAAAAAAAAAAAAAAAA"/>
      </p:ext>
    </p:extLst>
  </p:timing>
</p:sld>
</file>

<file path=ppt/slides/slide1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JMD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vwQAAPcDAABzFQAAlwYAAAAgAAAmAAAACAAAAP//////////"/>
              </a:ext>
            </a:extLst>
          </p:cNvSpPr>
          <p:nvPr/>
        </p:nvSpPr>
        <p:spPr>
          <a:xfrm>
            <a:off x="771525" y="644525"/>
            <a:ext cx="2715260" cy="4267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200" cap="none"/>
            </a:pPr>
            <a:r>
              <a:t>需求分析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PcD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dgUAAKsUAADPIwAA6xYAAAAgAAAmAAAACAAAAP//////////"/>
              </a:ext>
            </a:extLst>
          </p:cNvSpPr>
          <p:nvPr/>
        </p:nvSpPr>
        <p:spPr>
          <a:xfrm>
            <a:off x="887730" y="3359785"/>
            <a:ext cx="493331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可以采用UML进行需求分析</a:t>
            </a:r>
          </a:p>
        </p:txBody>
      </p:sp>
      <p:pic>
        <p:nvPicPr>
          <p:cNvPr id="4" name="图片1"/>
          <p:cNvPicPr>
            <a:picLocks noChangeAspect="1"/>
            <a:extLst>
              <a:ext uri="smNativeData">
                <pr:smNativeData xmlns:pr="smNativeData" xmlns="smNativeData" val="SMDATA_17_OYxbY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I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AwGAAC0FwAA4CMAADsp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" y="3853180"/>
            <a:ext cx="4848860" cy="284924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文本框3"/>
          <p:cNvSpPr txBox="1">
            <a:extLst>
              <a:ext uri="smNativeData">
                <pr:smNativeData xmlns:pr="smNativeData" xmlns="smNativeData" val="SMDATA_15_OYxbYhMAAAAlAAAAEg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EUK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JgcAAEEIAAAWRQAAaBQAAAAAAAAmAAAACAAAAP//////////"/>
              </a:ext>
            </a:extLst>
          </p:cNvSpPr>
          <p:nvPr/>
        </p:nvSpPr>
        <p:spPr>
          <a:xfrm>
            <a:off x="1162050" y="1341755"/>
            <a:ext cx="10068560" cy="19754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TODO list:</a:t>
            </a:r>
          </a:p>
          <a:p>
            <a:pPr>
              <a:defRPr lang="zh-cn"/>
            </a:pPr>
            <a:r>
              <a:t>1. 仔细阅读用户需求</a:t>
            </a:r>
          </a:p>
          <a:p>
            <a:pPr>
              <a:defRPr lang="zh-cn"/>
            </a:pPr>
            <a:r>
              <a:t>2. 如果存在不清楚问题，需要让用户进一步澄清需求，重复1步</a:t>
            </a:r>
          </a:p>
          <a:p>
            <a:pPr>
              <a:defRPr lang="zh-cn"/>
            </a:pPr>
            <a:r>
              <a:t>3. 考虑需求合理性</a:t>
            </a:r>
          </a:p>
          <a:p>
            <a:pPr>
              <a:defRPr lang="zh-cn"/>
            </a:pPr>
            <a:r>
              <a:t>4. 架构师初步设计程序架构</a:t>
            </a:r>
          </a:p>
          <a:p>
            <a:pPr>
              <a:defRPr lang="zh-cn"/>
            </a:pPr>
            <a:r>
              <a:t>5. (建议)绘制UML/编写内部开发文档，将用户需求转化成程序员看得懂的内容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C8D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dgUAABkEAACMHgAAiQYAAAAgAAAmAAAACAAAAP//////////"/>
              </a:ext>
            </a:extLst>
          </p:cNvSpPr>
          <p:nvPr/>
        </p:nvSpPr>
        <p:spPr>
          <a:xfrm>
            <a:off x="887730" y="666115"/>
            <a:ext cx="4077970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rPr lang="zh-cn" sz="2000" cap="none"/>
              <a:t>开发第一次讨论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KwZ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cAYAACsJAACcOAAA9BMAAAAAAAAmAAAACAAAAP//////////"/>
              </a:ext>
            </a:extLst>
          </p:cNvSpPr>
          <p:nvPr/>
        </p:nvSpPr>
        <p:spPr>
          <a:xfrm>
            <a:off x="1046480" y="1490345"/>
            <a:ext cx="8155940" cy="17532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TODO list:</a:t>
            </a:r>
          </a:p>
          <a:p>
            <a:pPr>
              <a:defRPr lang="zh-cn"/>
            </a:pPr>
            <a:r>
              <a:t>1. 开发设计思路 (UML是可以接受的一种方法)</a:t>
            </a:r>
          </a:p>
          <a:p>
            <a:pPr>
              <a:defRPr lang="zh-cn"/>
            </a:pPr>
            <a:r>
              <a:t>2. 开发平台与开发环境的确定</a:t>
            </a:r>
          </a:p>
          <a:p>
            <a:pPr>
              <a:defRPr lang="zh-cn"/>
            </a:pPr>
            <a:r>
              <a:t>3. 版本管理及其远程环境确定</a:t>
            </a:r>
          </a:p>
          <a:p>
            <a:pPr>
              <a:defRPr lang="zh-cn"/>
            </a:pPr>
            <a:r>
              <a:t>4. 分派任务</a:t>
            </a:r>
          </a:p>
          <a:p>
            <a:pPr>
              <a:defRPr lang="zh-cn"/>
            </a:pPr>
            <a:r>
              <a:t>5. 预估开发时间 (可以分派到人)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GwE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EgUAAFsEAABPKgAAywYAAAAgAAAmAAAACAAAAP//////////"/>
              </a:ext>
            </a:extLst>
          </p:cNvSpPr>
          <p:nvPr/>
        </p:nvSpPr>
        <p:spPr>
          <a:xfrm>
            <a:off x="824230" y="708025"/>
            <a:ext cx="6053455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000" cap="none"/>
            </a:pPr>
            <a:r>
              <a:t>第一次迭代开发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IAb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VQUAABoJAAAnKwAAyhMAAAAgAAAmAAAACAAAAP//////////"/>
              </a:ext>
            </a:extLst>
          </p:cNvSpPr>
          <p:nvPr/>
        </p:nvSpPr>
        <p:spPr>
          <a:xfrm>
            <a:off x="866775" y="1479550"/>
            <a:ext cx="6148070" cy="17373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TODO list:</a:t>
            </a:r>
          </a:p>
          <a:p>
            <a:pPr>
              <a:defRPr lang="zh-cn"/>
            </a:pPr>
            <a:r>
              <a:t>1. 开发人员分别按照自己的任务进行开发</a:t>
            </a:r>
          </a:p>
          <a:p>
            <a:pPr>
              <a:defRPr lang="zh-cn"/>
            </a:pPr>
            <a:r>
              <a:t>2. 开发人员对任务有疑问的及时反馈，并在澄清后继续开发</a:t>
            </a:r>
          </a:p>
          <a:p>
            <a:pPr>
              <a:defRPr lang="zh-cn"/>
            </a:pPr>
            <a:r>
              <a:t>3. 开发完成后进行云端提交 (commit应该有意义)</a:t>
            </a:r>
          </a:p>
          <a:p>
            <a:pPr>
              <a:defRPr lang="zh-cn"/>
            </a:pPr>
            <a:r>
              <a:t>4. 代码审计 (检查代码漏洞，bug，安全性问题)</a:t>
            </a:r>
          </a:p>
          <a:p>
            <a:pPr>
              <a:defRPr lang="zh-cn"/>
            </a:pPr>
            <a:r>
              <a:t>5. 成品后提交用户初代版本进行审阅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GwE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EgUAAFsEAABPKgAAywYAAAAgAAAmAAAACAAAAP//////////"/>
              </a:ext>
            </a:extLst>
          </p:cNvSpPr>
          <p:nvPr/>
        </p:nvSpPr>
        <p:spPr>
          <a:xfrm>
            <a:off x="824230" y="708025"/>
            <a:ext cx="6053455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000" cap="none"/>
            </a:pPr>
            <a:r>
              <a:t>第二次开发会议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IAbAAD/fwAA/38AAAAAAAAJAAAABAAAAHAQYQ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VQUAABoJAAAnKwAAGhIAAAAgAAAmAAAACAAAAP//////////"/>
              </a:ext>
            </a:extLst>
          </p:cNvSpPr>
          <p:nvPr/>
        </p:nvSpPr>
        <p:spPr>
          <a:xfrm>
            <a:off x="866775" y="1479550"/>
            <a:ext cx="6148070" cy="14630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TODO list:</a:t>
            </a:r>
          </a:p>
          <a:p>
            <a:pPr>
              <a:defRPr lang="zh-cn"/>
            </a:pPr>
            <a:r>
              <a:t>1. 对用户新需求进行澄清与规划</a:t>
            </a:r>
          </a:p>
          <a:p>
            <a:pPr>
              <a:defRPr lang="zh-cn"/>
            </a:pPr>
            <a:r>
              <a:t>2. 分配二次任务</a:t>
            </a:r>
          </a:p>
          <a:p>
            <a:pPr>
              <a:defRPr lang="zh-cn"/>
            </a:pPr>
            <a:r>
              <a:t>3. 讨论第一次开发中的问题</a:t>
            </a:r>
          </a:p>
          <a:p>
            <a:pPr>
              <a:defRPr lang="zh-cn"/>
            </a:pPr>
            <a:r>
              <a:t>4. 重复之前流程，直至开发效果达到用户预期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KoC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uAUAAFsEAAAlIQAAmwYAAAAgAAAmAAAACAAAAP//////////"/>
              </a:ext>
            </a:extLst>
          </p:cNvSpPr>
          <p:nvPr/>
        </p:nvSpPr>
        <p:spPr>
          <a:xfrm>
            <a:off x="929640" y="708025"/>
            <a:ext cx="445833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项目递交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Mc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ZQUAAPkIAAB4IQAAAiQAAAAAAAAmAAAACAAAAP//////////"/>
              </a:ext>
            </a:extLst>
          </p:cNvSpPr>
          <p:nvPr/>
        </p:nvSpPr>
        <p:spPr>
          <a:xfrm>
            <a:off x="876935" y="1458595"/>
            <a:ext cx="4563745" cy="43948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TODO list:</a:t>
            </a:r>
          </a:p>
          <a:p>
            <a:pPr>
              <a:defRPr lang="zh-cn"/>
            </a:pPr>
            <a:r>
              <a:t>1. 递交内容是否需要源代码</a:t>
            </a:r>
          </a:p>
          <a:p>
            <a:pPr>
              <a:defRPr lang="zh-cn"/>
            </a:pPr>
            <a:r>
              <a:t>2. 指导用户使用 (应编写使用教程)</a:t>
            </a:r>
          </a:p>
          <a:p>
            <a:pPr>
              <a:defRPr lang="zh-cn"/>
            </a:pPr>
            <a:r>
              <a:t>3. 如果是网络服务，应递交用户网络链接或API文档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3"/>
          <p:cNvPicPr>
            <a:picLocks noChangeAspect="1"/>
            <a:extLst>
              <a:ext uri="smNativeData">
                <pr:smNativeData xmlns:pr="smNativeData" xmlns="smNativeData" val="SMDATA_17_OYxbY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K82AABoCQAAAEsAAOce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793480" y="1624965"/>
            <a:ext cx="3494405" cy="3302635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3" name="组合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AAAAAAwBQAAexMAAB0OAAAQAAAAJgAAAAgAAAD/////AAAAAA=="/>
              </a:ext>
            </a:extLst>
          </p:cNvGrpSpPr>
          <p:nvPr/>
        </p:nvGrpSpPr>
        <p:grpSpPr>
          <a:xfrm>
            <a:off x="0" y="843280"/>
            <a:ext cx="3166745" cy="1450975"/>
            <a:chOff x="0" y="843280"/>
            <a:chExt cx="3166745" cy="1450975"/>
          </a:xfrm>
        </p:grpSpPr>
        <p:sp>
          <p:nvSpPr>
            <p:cNvPr id="13" name="曲线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HsFAAAzBAAAwgkAAAAAAAAmAAAACAAAAP//////////"/>
                </a:ext>
              </a:extLst>
            </p:cNvSpPr>
            <p:nvPr/>
          </p:nvSpPr>
          <p:spPr>
            <a:xfrm>
              <a:off x="0" y="890905"/>
              <a:ext cx="682625" cy="695325"/>
            </a:xfrm>
            <a:custGeom>
              <a:avLst/>
              <a:gdLst/>
              <a:ahLst/>
              <a:cxnLst/>
              <a:rect l="0" t="0" r="682625" b="695325"/>
              <a:pathLst>
                <a:path w="682625" h="695325">
                  <a:moveTo>
                    <a:pt x="0" y="665162"/>
                  </a:moveTo>
                  <a:lnTo>
                    <a:pt x="668340" y="-3178"/>
                  </a:lnTo>
                  <a:lnTo>
                    <a:pt x="682625" y="12715"/>
                  </a:lnTo>
                  <a:lnTo>
                    <a:pt x="0" y="695340"/>
                  </a:lnTo>
                  <a:lnTo>
                    <a:pt x="0" y="6651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2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MAADAFAAB+BAAA3wUAAAAAAAAmAAAACAAAAP//////////"/>
                </a:ext>
              </a:extLst>
            </p:cNvSpPr>
            <p:nvPr/>
          </p:nvSpPr>
          <p:spPr>
            <a:xfrm>
              <a:off x="619125" y="843280"/>
              <a:ext cx="111125" cy="111125"/>
            </a:xfrm>
            <a:custGeom>
              <a:avLst/>
              <a:gdLst/>
              <a:ahLst/>
              <a:cxnLst/>
              <a:rect l="0" t="0" r="111125" b="111125"/>
              <a:pathLst>
                <a:path w="111125" h="111125">
                  <a:moveTo>
                    <a:pt x="58340" y="0"/>
                  </a:moveTo>
                  <a:cubicBezTo>
                    <a:pt x="86121" y="0"/>
                    <a:pt x="111125" y="25003"/>
                    <a:pt x="111125" y="55562"/>
                  </a:cubicBezTo>
                  <a:cubicBezTo>
                    <a:pt x="111125" y="86121"/>
                    <a:pt x="86121" y="111125"/>
                    <a:pt x="58340" y="111125"/>
                  </a:cubicBezTo>
                  <a:cubicBezTo>
                    <a:pt x="25003" y="111125"/>
                    <a:pt x="0" y="86121"/>
                    <a:pt x="0" y="55562"/>
                  </a:cubicBezTo>
                  <a:cubicBezTo>
                    <a:pt x="0" y="25003"/>
                    <a:pt x="25003" y="0"/>
                    <a:pt x="58340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B4PS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GkGAADNBwAAsgoAAAAAAAAmAAAACAAAAP//////////"/>
                </a:ext>
              </a:extLst>
            </p:cNvSpPr>
            <p:nvPr/>
          </p:nvSpPr>
          <p:spPr>
            <a:xfrm>
              <a:off x="0" y="1042035"/>
              <a:ext cx="1268095" cy="696595"/>
            </a:xfrm>
            <a:custGeom>
              <a:avLst/>
              <a:gdLst/>
              <a:ahLst/>
              <a:cxnLst/>
              <a:rect l="0" t="0" r="1268095" b="696595"/>
              <a:pathLst>
                <a:path w="1268095" h="696595">
                  <a:moveTo>
                    <a:pt x="0" y="666441"/>
                  </a:moveTo>
                  <a:lnTo>
                    <a:pt x="668156" y="-1715"/>
                  </a:lnTo>
                  <a:lnTo>
                    <a:pt x="671327" y="0"/>
                  </a:lnTo>
                  <a:lnTo>
                    <a:pt x="676082" y="0"/>
                  </a:lnTo>
                  <a:lnTo>
                    <a:pt x="1268095" y="0"/>
                  </a:lnTo>
                  <a:lnTo>
                    <a:pt x="1268095" y="20639"/>
                  </a:lnTo>
                  <a:lnTo>
                    <a:pt x="679252" y="20639"/>
                  </a:lnTo>
                  <a:lnTo>
                    <a:pt x="0" y="699891"/>
                  </a:lnTo>
                  <a:lnTo>
                    <a:pt x="0" y="66644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0" name="Oval 4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dgcAACAGAAAlCAAAzQYAAAAAAAAmAAAACAAAAP//////////"/>
                </a:ext>
              </a:extLst>
            </p:cNvSpPr>
            <p:nvPr/>
          </p:nvSpPr>
          <p:spPr>
            <a:xfrm>
              <a:off x="1212850" y="995680"/>
              <a:ext cx="111125" cy="1098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9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EcHAAAcEwAAygsAAAAAAAAmAAAACAAAAP//////////"/>
                </a:ext>
              </a:extLst>
            </p:cNvSpPr>
            <p:nvPr/>
          </p:nvSpPr>
          <p:spPr>
            <a:xfrm>
              <a:off x="0" y="1183005"/>
              <a:ext cx="3106420" cy="733425"/>
            </a:xfrm>
            <a:custGeom>
              <a:avLst/>
              <a:gdLst/>
              <a:ahLst/>
              <a:cxnLst/>
              <a:rect l="0" t="0" r="3106420" b="733425"/>
              <a:pathLst>
                <a:path w="3106420" h="733425">
                  <a:moveTo>
                    <a:pt x="0" y="703273"/>
                  </a:moveTo>
                  <a:lnTo>
                    <a:pt x="701533" y="1740"/>
                  </a:lnTo>
                  <a:lnTo>
                    <a:pt x="704841" y="0"/>
                  </a:lnTo>
                  <a:lnTo>
                    <a:pt x="709587" y="0"/>
                  </a:lnTo>
                  <a:lnTo>
                    <a:pt x="1700046" y="0"/>
                  </a:lnTo>
                  <a:lnTo>
                    <a:pt x="1701628" y="0"/>
                  </a:lnTo>
                  <a:lnTo>
                    <a:pt x="1704792" y="0"/>
                  </a:lnTo>
                  <a:lnTo>
                    <a:pt x="2081014" y="219076"/>
                  </a:lnTo>
                  <a:lnTo>
                    <a:pt x="3106420" y="219076"/>
                  </a:lnTo>
                  <a:lnTo>
                    <a:pt x="3106420" y="241283"/>
                  </a:lnTo>
                  <a:lnTo>
                    <a:pt x="2077850" y="241283"/>
                  </a:lnTo>
                  <a:lnTo>
                    <a:pt x="2074686" y="241283"/>
                  </a:lnTo>
                  <a:lnTo>
                    <a:pt x="2073104" y="238125"/>
                  </a:lnTo>
                  <a:lnTo>
                    <a:pt x="1696882" y="19048"/>
                  </a:lnTo>
                  <a:lnTo>
                    <a:pt x="712751" y="19048"/>
                  </a:lnTo>
                  <a:lnTo>
                    <a:pt x="0" y="731799"/>
                  </a:lnTo>
                  <a:lnTo>
                    <a:pt x="0" y="70327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8" name="Oval 4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xIAAFoIAAB7EwAACQkAAAAAAAAmAAAACAAAAP//////////"/>
                </a:ext>
              </a:extLst>
            </p:cNvSpPr>
            <p:nvPr/>
          </p:nvSpPr>
          <p:spPr>
            <a:xfrm>
              <a:off x="3052445" y="1357630"/>
              <a:ext cx="114300" cy="11112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7" name="Freeform 4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DwIAAACCgAA8QwAAAAAAAAmAAAACAAAAP//////////"/>
                </a:ext>
              </a:extLst>
            </p:cNvSpPr>
            <p:nvPr/>
          </p:nvSpPr>
          <p:spPr>
            <a:xfrm>
              <a:off x="0" y="1338580"/>
              <a:ext cx="1626870" cy="765175"/>
            </a:xfrm>
            <a:custGeom>
              <a:avLst/>
              <a:gdLst/>
              <a:ahLst/>
              <a:cxnLst/>
              <a:rect l="0" t="0" r="1626870" b="765175"/>
              <a:pathLst>
                <a:path w="1626870" h="765175">
                  <a:moveTo>
                    <a:pt x="0" y="735028"/>
                  </a:moveTo>
                  <a:lnTo>
                    <a:pt x="731715" y="3313"/>
                  </a:lnTo>
                  <a:lnTo>
                    <a:pt x="734878" y="0"/>
                  </a:lnTo>
                  <a:lnTo>
                    <a:pt x="741205" y="0"/>
                  </a:lnTo>
                  <a:lnTo>
                    <a:pt x="1626870" y="0"/>
                  </a:lnTo>
                  <a:lnTo>
                    <a:pt x="1626870" y="22211"/>
                  </a:lnTo>
                  <a:lnTo>
                    <a:pt x="742787" y="22211"/>
                  </a:lnTo>
                  <a:lnTo>
                    <a:pt x="0" y="764998"/>
                  </a:lnTo>
                  <a:lnTo>
                    <a:pt x="0" y="73502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6" name="Freeform 4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qAkAAPYHAABVCgAApQgAAAAAAAAmAAAACAAAAP//////////"/>
                </a:ext>
              </a:extLst>
            </p:cNvSpPr>
            <p:nvPr/>
          </p:nvSpPr>
          <p:spPr>
            <a:xfrm>
              <a:off x="1569720" y="1294130"/>
              <a:ext cx="109855" cy="111125"/>
            </a:xfrm>
            <a:custGeom>
              <a:avLst/>
              <a:gdLst/>
              <a:ahLst/>
              <a:cxnLst/>
              <a:rect l="0" t="0" r="109855" b="111125"/>
              <a:pathLst>
                <a:path w="109855" h="111125">
                  <a:moveTo>
                    <a:pt x="57673" y="0"/>
                  </a:moveTo>
                  <a:cubicBezTo>
                    <a:pt x="85137" y="0"/>
                    <a:pt x="109855" y="25003"/>
                    <a:pt x="109855" y="55562"/>
                  </a:cubicBezTo>
                  <a:cubicBezTo>
                    <a:pt x="109855" y="86121"/>
                    <a:pt x="85137" y="111125"/>
                    <a:pt x="57673" y="111125"/>
                  </a:cubicBezTo>
                  <a:cubicBezTo>
                    <a:pt x="24717" y="111125"/>
                    <a:pt x="0" y="86121"/>
                    <a:pt x="0" y="55562"/>
                  </a:cubicBezTo>
                  <a:cubicBezTo>
                    <a:pt x="0" y="25003"/>
                    <a:pt x="24717" y="0"/>
                    <a:pt x="57673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5" name="曲线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FoKAACxAwAAHQ4AAAAAAAAmAAAACAAAAP//////////"/>
                </a:ext>
              </a:extLst>
            </p:cNvSpPr>
            <p:nvPr/>
          </p:nvSpPr>
          <p:spPr>
            <a:xfrm>
              <a:off x="0" y="1682750"/>
              <a:ext cx="600075" cy="611505"/>
            </a:xfrm>
            <a:custGeom>
              <a:avLst/>
              <a:gdLst/>
              <a:ahLst/>
              <a:cxnLst/>
              <a:rect l="0" t="0" r="600075" b="611505"/>
              <a:pathLst>
                <a:path w="600075" h="611505">
                  <a:moveTo>
                    <a:pt x="0" y="584496"/>
                  </a:moveTo>
                  <a:lnTo>
                    <a:pt x="582600" y="1896"/>
                  </a:lnTo>
                  <a:lnTo>
                    <a:pt x="600075" y="14296"/>
                  </a:lnTo>
                  <a:lnTo>
                    <a:pt x="0" y="614371"/>
                  </a:lnTo>
                  <a:lnTo>
                    <a:pt x="0" y="58449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4" name="Oval 49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QMAAA0KAAD5AwAAwQoAAAAAAAAmAAAACAAAAP//////////"/>
                </a:ext>
              </a:extLst>
            </p:cNvSpPr>
            <p:nvPr/>
          </p:nvSpPr>
          <p:spPr>
            <a:xfrm>
              <a:off x="536575" y="1633855"/>
              <a:ext cx="109220" cy="1143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grpSp>
        <p:nvGrpSpPr>
          <p:cNvPr id="14" name="Group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IT+///OGgAArxUAAEYrAAAQAAAAJgAAAAgAAAD/////AAAAAA=="/>
              </a:ext>
            </a:extLst>
          </p:cNvGrpSpPr>
          <p:nvPr/>
        </p:nvGrpSpPr>
        <p:grpSpPr>
          <a:xfrm rot="10800000">
            <a:off x="-241300" y="4357370"/>
            <a:ext cx="3766185" cy="2677160"/>
            <a:chOff x="-241300" y="4357370"/>
            <a:chExt cx="3766185" cy="2677160"/>
          </a:xfrm>
        </p:grpSpPr>
        <p:sp>
          <p:nvSpPr>
            <p:cNvPr id="62" name="Oval 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xQAAD8mAACoFAAAjSYAAAAAAAAmAAAACAAAAP//////////"/>
                </a:ext>
              </a:extLst>
            </p:cNvSpPr>
            <p:nvPr/>
          </p:nvSpPr>
          <p:spPr>
            <a:xfrm>
              <a:off x="3306445" y="6217285"/>
              <a:ext cx="51435" cy="4953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1" name="Freeform 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RMAAMseAAAOFAAAmh8AAAAAAAAmAAAACAAAAP//////////"/>
                </a:ext>
              </a:extLst>
            </p:cNvSpPr>
            <p:nvPr/>
          </p:nvSpPr>
          <p:spPr>
            <a:xfrm>
              <a:off x="3147695" y="5005705"/>
              <a:ext cx="112395" cy="131445"/>
            </a:xfrm>
            <a:custGeom>
              <a:avLst/>
              <a:gdLst/>
              <a:ahLst/>
              <a:cxnLst/>
              <a:rect l="0" t="0" r="112395" b="131445"/>
              <a:pathLst>
                <a:path w="112395" h="131445">
                  <a:moveTo>
                    <a:pt x="112395" y="65722"/>
                  </a:moveTo>
                  <a:lnTo>
                    <a:pt x="56197" y="98121"/>
                  </a:lnTo>
                  <a:lnTo>
                    <a:pt x="0" y="131445"/>
                  </a:lnTo>
                  <a:lnTo>
                    <a:pt x="0" y="65722"/>
                  </a:lnTo>
                  <a:lnTo>
                    <a:pt x="0" y="0"/>
                  </a:lnTo>
                  <a:lnTo>
                    <a:pt x="56197" y="32398"/>
                  </a:lnTo>
                  <a:lnTo>
                    <a:pt x="112395" y="6572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0" name="Oval 7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EhAAADwbAABiEAAAjhsAAAAAAAAmAAAACAAAAP//////////"/>
                </a:ext>
              </a:extLst>
            </p:cNvSpPr>
            <p:nvPr/>
          </p:nvSpPr>
          <p:spPr>
            <a:xfrm>
              <a:off x="2612390" y="4427220"/>
              <a:ext cx="5080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9" name="Freeform 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AQAADUdAAAsBgAAkB4AAAAAAAAmAAAACAAAAP//////////"/>
                </a:ext>
              </a:extLst>
            </p:cNvSpPr>
            <p:nvPr/>
          </p:nvSpPr>
          <p:spPr>
            <a:xfrm>
              <a:off x="779780" y="4747895"/>
              <a:ext cx="223520" cy="220345"/>
            </a:xfrm>
            <a:custGeom>
              <a:avLst/>
              <a:gdLst/>
              <a:ahLst/>
              <a:cxnLst/>
              <a:rect l="0" t="0" r="223520" b="220345"/>
              <a:pathLst>
                <a:path w="223520" h="220345">
                  <a:moveTo>
                    <a:pt x="110974" y="220345"/>
                  </a:moveTo>
                  <a:cubicBezTo>
                    <a:pt x="173497" y="220345"/>
                    <a:pt x="223520" y="170338"/>
                    <a:pt x="223520" y="109387"/>
                  </a:cubicBezTo>
                  <a:cubicBezTo>
                    <a:pt x="223520" y="50006"/>
                    <a:pt x="173497" y="0"/>
                    <a:pt x="110974" y="0"/>
                  </a:cubicBezTo>
                  <a:cubicBezTo>
                    <a:pt x="50023" y="0"/>
                    <a:pt x="0" y="50006"/>
                    <a:pt x="0" y="109387"/>
                  </a:cubicBezTo>
                  <a:cubicBezTo>
                    <a:pt x="0" y="170338"/>
                    <a:pt x="50023" y="220345"/>
                    <a:pt x="110974" y="220345"/>
                  </a:cubicBezTo>
                  <a:close/>
                  <a:moveTo>
                    <a:pt x="110974" y="6253"/>
                  </a:moveTo>
                  <a:cubicBezTo>
                    <a:pt x="168809" y="6253"/>
                    <a:pt x="217270" y="53127"/>
                    <a:pt x="217270" y="109387"/>
                  </a:cubicBezTo>
                  <a:cubicBezTo>
                    <a:pt x="217270" y="167207"/>
                    <a:pt x="168809" y="214091"/>
                    <a:pt x="110974" y="214091"/>
                  </a:cubicBezTo>
                  <a:cubicBezTo>
                    <a:pt x="53148" y="214091"/>
                    <a:pt x="6250" y="167207"/>
                    <a:pt x="6250" y="109387"/>
                  </a:cubicBezTo>
                  <a:cubicBezTo>
                    <a:pt x="6250" y="53127"/>
                    <a:pt x="53148" y="6253"/>
                    <a:pt x="110974" y="6253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8" name="Freeform 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FEjAACzEgAAYSQAAAAAAAAmAAAACAAAAP//////////"/>
                </a:ext>
              </a:extLst>
            </p:cNvSpPr>
            <p:nvPr/>
          </p:nvSpPr>
          <p:spPr>
            <a:xfrm>
              <a:off x="2865120" y="5741035"/>
              <a:ext cx="174625" cy="172720"/>
            </a:xfrm>
            <a:custGeom>
              <a:avLst/>
              <a:gdLst/>
              <a:ahLst/>
              <a:cxnLst/>
              <a:rect l="0" t="0" r="174625" b="172720"/>
              <a:pathLst>
                <a:path w="174625" h="172720">
                  <a:moveTo>
                    <a:pt x="174625" y="87136"/>
                  </a:moveTo>
                  <a:cubicBezTo>
                    <a:pt x="174625" y="38902"/>
                    <a:pt x="135649" y="0"/>
                    <a:pt x="87312" y="0"/>
                  </a:cubicBezTo>
                  <a:cubicBezTo>
                    <a:pt x="38975" y="0"/>
                    <a:pt x="0" y="38902"/>
                    <a:pt x="0" y="87136"/>
                  </a:cubicBezTo>
                  <a:cubicBezTo>
                    <a:pt x="0" y="133818"/>
                    <a:pt x="38975" y="172720"/>
                    <a:pt x="87312" y="172720"/>
                  </a:cubicBezTo>
                  <a:cubicBezTo>
                    <a:pt x="135649" y="172720"/>
                    <a:pt x="174625" y="133818"/>
                    <a:pt x="174625" y="87136"/>
                  </a:cubicBezTo>
                  <a:close/>
                  <a:moveTo>
                    <a:pt x="17147" y="87136"/>
                  </a:moveTo>
                  <a:cubicBezTo>
                    <a:pt x="17147" y="48234"/>
                    <a:pt x="48329" y="17112"/>
                    <a:pt x="87312" y="17112"/>
                  </a:cubicBezTo>
                  <a:cubicBezTo>
                    <a:pt x="126287" y="17112"/>
                    <a:pt x="159030" y="48234"/>
                    <a:pt x="159030" y="87136"/>
                  </a:cubicBezTo>
                  <a:cubicBezTo>
                    <a:pt x="159030" y="124486"/>
                    <a:pt x="126287" y="157159"/>
                    <a:pt x="87312" y="157159"/>
                  </a:cubicBezTo>
                  <a:cubicBezTo>
                    <a:pt x="48329" y="157159"/>
                    <a:pt x="17147" y="124486"/>
                    <a:pt x="17147" y="8713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7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cwMAAHMeAADtAwAA7R4AAAAAAAAmAAAACAAAAP//////////"/>
                </a:ext>
              </a:extLst>
            </p:cNvSpPr>
            <p:nvPr/>
          </p:nvSpPr>
          <p:spPr>
            <a:xfrm>
              <a:off x="560705" y="4949825"/>
              <a:ext cx="77470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6" name="Freeform 1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E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hP7//84aAACFFAAATikAAAAAAAAmAAAACAAAAP//////////"/>
                </a:ext>
              </a:extLst>
            </p:cNvSpPr>
            <p:nvPr/>
          </p:nvSpPr>
          <p:spPr>
            <a:xfrm>
              <a:off x="-241300" y="4357370"/>
              <a:ext cx="3576955" cy="2357120"/>
            </a:xfrm>
            <a:custGeom>
              <a:avLst/>
              <a:gdLst/>
              <a:ahLst/>
              <a:cxnLst/>
              <a:rect l="0" t="0" r="3576955" b="2357120"/>
              <a:pathLst>
                <a:path w="3576955" h="2357120">
                  <a:moveTo>
                    <a:pt x="38915" y="398091"/>
                  </a:moveTo>
                  <a:cubicBezTo>
                    <a:pt x="60775" y="398091"/>
                    <a:pt x="77997" y="380849"/>
                    <a:pt x="77997" y="360552"/>
                  </a:cubicBezTo>
                  <a:cubicBezTo>
                    <a:pt x="77997" y="357497"/>
                    <a:pt x="77997" y="354332"/>
                    <a:pt x="77997" y="352804"/>
                  </a:cubicBezTo>
                  <a:cubicBezTo>
                    <a:pt x="662895" y="352804"/>
                    <a:pt x="662895" y="352804"/>
                    <a:pt x="662895" y="352804"/>
                  </a:cubicBezTo>
                  <a:cubicBezTo>
                    <a:pt x="783121" y="491721"/>
                    <a:pt x="783121" y="491721"/>
                    <a:pt x="783121" y="491721"/>
                  </a:cubicBezTo>
                  <a:cubicBezTo>
                    <a:pt x="561548" y="491721"/>
                    <a:pt x="561548" y="491721"/>
                    <a:pt x="561548" y="491721"/>
                  </a:cubicBezTo>
                  <a:cubicBezTo>
                    <a:pt x="558402" y="482337"/>
                    <a:pt x="547472" y="474589"/>
                    <a:pt x="536543" y="474589"/>
                  </a:cubicBezTo>
                  <a:cubicBezTo>
                    <a:pt x="522632" y="474589"/>
                    <a:pt x="510047" y="485501"/>
                    <a:pt x="510047" y="499469"/>
                  </a:cubicBezTo>
                  <a:cubicBezTo>
                    <a:pt x="510047" y="513547"/>
                    <a:pt x="522632" y="526096"/>
                    <a:pt x="536543" y="526096"/>
                  </a:cubicBezTo>
                  <a:cubicBezTo>
                    <a:pt x="547472" y="526096"/>
                    <a:pt x="558402" y="518239"/>
                    <a:pt x="561548" y="508854"/>
                  </a:cubicBezTo>
                  <a:cubicBezTo>
                    <a:pt x="968758" y="508854"/>
                    <a:pt x="968758" y="508854"/>
                    <a:pt x="968758" y="508854"/>
                  </a:cubicBezTo>
                  <a:cubicBezTo>
                    <a:pt x="973395" y="593209"/>
                    <a:pt x="1045100" y="661849"/>
                    <a:pt x="1132536" y="661849"/>
                  </a:cubicBezTo>
                  <a:cubicBezTo>
                    <a:pt x="1219807" y="661849"/>
                    <a:pt x="1293168" y="593209"/>
                    <a:pt x="1296314" y="508854"/>
                  </a:cubicBezTo>
                  <a:cubicBezTo>
                    <a:pt x="1472513" y="508854"/>
                    <a:pt x="1472513" y="508854"/>
                    <a:pt x="1472513" y="508854"/>
                  </a:cubicBezTo>
                  <a:cubicBezTo>
                    <a:pt x="1680009" y="713356"/>
                    <a:pt x="1680009" y="713356"/>
                    <a:pt x="1680009" y="713356"/>
                  </a:cubicBezTo>
                  <a:cubicBezTo>
                    <a:pt x="2045157" y="713356"/>
                    <a:pt x="2045157" y="713356"/>
                    <a:pt x="2045157" y="713356"/>
                  </a:cubicBezTo>
                  <a:cubicBezTo>
                    <a:pt x="2049793" y="730598"/>
                    <a:pt x="2065360" y="744566"/>
                    <a:pt x="2084073" y="744566"/>
                  </a:cubicBezTo>
                  <a:cubicBezTo>
                    <a:pt x="2102785" y="744566"/>
                    <a:pt x="2118352" y="730598"/>
                    <a:pt x="2121498" y="713356"/>
                  </a:cubicBezTo>
                  <a:cubicBezTo>
                    <a:pt x="2290079" y="713356"/>
                    <a:pt x="2290079" y="713356"/>
                    <a:pt x="2290079" y="713356"/>
                  </a:cubicBezTo>
                  <a:cubicBezTo>
                    <a:pt x="2143357" y="858603"/>
                    <a:pt x="2143357" y="858603"/>
                    <a:pt x="2143357" y="858603"/>
                  </a:cubicBezTo>
                  <a:cubicBezTo>
                    <a:pt x="1690939" y="858603"/>
                    <a:pt x="1690939" y="858603"/>
                    <a:pt x="1690939" y="858603"/>
                  </a:cubicBezTo>
                  <a:cubicBezTo>
                    <a:pt x="1687792" y="847581"/>
                    <a:pt x="1676863" y="841361"/>
                    <a:pt x="1666099" y="841361"/>
                  </a:cubicBezTo>
                  <a:cubicBezTo>
                    <a:pt x="1652023" y="841361"/>
                    <a:pt x="1639437" y="852273"/>
                    <a:pt x="1639437" y="866351"/>
                  </a:cubicBezTo>
                  <a:cubicBezTo>
                    <a:pt x="1639437" y="880428"/>
                    <a:pt x="1652023" y="891341"/>
                    <a:pt x="1666099" y="891341"/>
                  </a:cubicBezTo>
                  <a:cubicBezTo>
                    <a:pt x="1676863" y="891341"/>
                    <a:pt x="1687792" y="885120"/>
                    <a:pt x="1690939" y="874208"/>
                  </a:cubicBezTo>
                  <a:cubicBezTo>
                    <a:pt x="2149650" y="874208"/>
                    <a:pt x="2149650" y="874208"/>
                    <a:pt x="2149650" y="874208"/>
                  </a:cubicBezTo>
                  <a:cubicBezTo>
                    <a:pt x="2313428" y="713356"/>
                    <a:pt x="2313428" y="713356"/>
                    <a:pt x="2313428" y="713356"/>
                  </a:cubicBezTo>
                  <a:cubicBezTo>
                    <a:pt x="2450710" y="713356"/>
                    <a:pt x="2450710" y="713356"/>
                    <a:pt x="2450710" y="713356"/>
                  </a:cubicBezTo>
                  <a:cubicBezTo>
                    <a:pt x="2452201" y="797711"/>
                    <a:pt x="2478697" y="875736"/>
                    <a:pt x="2522415" y="941320"/>
                  </a:cubicBezTo>
                  <a:cubicBezTo>
                    <a:pt x="2522415" y="941320"/>
                    <a:pt x="2522415" y="941320"/>
                    <a:pt x="2522415" y="941320"/>
                  </a:cubicBezTo>
                  <a:cubicBezTo>
                    <a:pt x="2366420" y="1094315"/>
                    <a:pt x="2366420" y="1094315"/>
                    <a:pt x="2366420" y="1094315"/>
                  </a:cubicBezTo>
                  <a:cubicBezTo>
                    <a:pt x="2378840" y="1105227"/>
                    <a:pt x="2378840" y="1105227"/>
                    <a:pt x="2378840" y="1105227"/>
                  </a:cubicBezTo>
                  <a:cubicBezTo>
                    <a:pt x="2176146" y="989663"/>
                    <a:pt x="2176146" y="989663"/>
                    <a:pt x="2176146" y="989663"/>
                  </a:cubicBezTo>
                  <a:cubicBezTo>
                    <a:pt x="1970140" y="1106755"/>
                    <a:pt x="1970140" y="1106755"/>
                    <a:pt x="1970140" y="1106755"/>
                  </a:cubicBezTo>
                  <a:cubicBezTo>
                    <a:pt x="1970140" y="1340939"/>
                    <a:pt x="1970140" y="1340939"/>
                    <a:pt x="1970140" y="1340939"/>
                  </a:cubicBezTo>
                  <a:cubicBezTo>
                    <a:pt x="2176146" y="1458031"/>
                    <a:pt x="2176146" y="1458031"/>
                    <a:pt x="2176146" y="1458031"/>
                  </a:cubicBezTo>
                  <a:cubicBezTo>
                    <a:pt x="2380496" y="1340939"/>
                    <a:pt x="2380496" y="1340939"/>
                    <a:pt x="2380496" y="1340939"/>
                  </a:cubicBezTo>
                  <a:cubicBezTo>
                    <a:pt x="2380496" y="1106755"/>
                    <a:pt x="2380496" y="1106755"/>
                    <a:pt x="2380496" y="1106755"/>
                  </a:cubicBezTo>
                  <a:cubicBezTo>
                    <a:pt x="2378840" y="1105227"/>
                    <a:pt x="2378840" y="1105227"/>
                    <a:pt x="2378840" y="1105227"/>
                  </a:cubicBezTo>
                  <a:cubicBezTo>
                    <a:pt x="2531854" y="953761"/>
                    <a:pt x="2531854" y="953761"/>
                    <a:pt x="2531854" y="953761"/>
                  </a:cubicBezTo>
                  <a:cubicBezTo>
                    <a:pt x="2608196" y="1056775"/>
                    <a:pt x="2731402" y="1125525"/>
                    <a:pt x="2870340" y="1128580"/>
                  </a:cubicBezTo>
                  <a:cubicBezTo>
                    <a:pt x="2870340" y="1205078"/>
                    <a:pt x="2870340" y="1205078"/>
                    <a:pt x="2870340" y="1205078"/>
                  </a:cubicBezTo>
                  <a:cubicBezTo>
                    <a:pt x="2737695" y="1281575"/>
                    <a:pt x="2737695" y="1281575"/>
                    <a:pt x="2737695" y="1281575"/>
                  </a:cubicBezTo>
                  <a:cubicBezTo>
                    <a:pt x="2737695" y="1339302"/>
                    <a:pt x="2737695" y="1339302"/>
                    <a:pt x="2737695" y="1339302"/>
                  </a:cubicBezTo>
                  <a:cubicBezTo>
                    <a:pt x="2620781" y="1454867"/>
                    <a:pt x="2620781" y="1454867"/>
                    <a:pt x="2620781" y="1454867"/>
                  </a:cubicBezTo>
                  <a:cubicBezTo>
                    <a:pt x="2620781" y="1259750"/>
                    <a:pt x="2620781" y="1259750"/>
                    <a:pt x="2620781" y="1259750"/>
                  </a:cubicBezTo>
                  <a:cubicBezTo>
                    <a:pt x="2669137" y="1211298"/>
                    <a:pt x="2669137" y="1211298"/>
                    <a:pt x="2669137" y="1211298"/>
                  </a:cubicBezTo>
                  <a:cubicBezTo>
                    <a:pt x="2656551" y="1200385"/>
                    <a:pt x="2656551" y="1200385"/>
                    <a:pt x="2656551" y="1200385"/>
                  </a:cubicBezTo>
                  <a:cubicBezTo>
                    <a:pt x="2603559" y="1253530"/>
                    <a:pt x="2603559" y="1253530"/>
                    <a:pt x="2603559" y="1253530"/>
                  </a:cubicBezTo>
                  <a:cubicBezTo>
                    <a:pt x="2603559" y="1472000"/>
                    <a:pt x="2603559" y="1472000"/>
                    <a:pt x="2603559" y="1472000"/>
                  </a:cubicBezTo>
                  <a:cubicBezTo>
                    <a:pt x="2489626" y="1584399"/>
                    <a:pt x="2489626" y="1584399"/>
                    <a:pt x="2489626" y="1584399"/>
                  </a:cubicBezTo>
                  <a:cubicBezTo>
                    <a:pt x="2489626" y="1866926"/>
                    <a:pt x="2489626" y="1866926"/>
                    <a:pt x="2489626" y="1866926"/>
                  </a:cubicBezTo>
                  <a:cubicBezTo>
                    <a:pt x="2394572" y="1962193"/>
                    <a:pt x="2394572" y="1962193"/>
                    <a:pt x="2394572" y="1962193"/>
                  </a:cubicBezTo>
                  <a:cubicBezTo>
                    <a:pt x="2391426" y="1960666"/>
                    <a:pt x="2386789" y="1959029"/>
                    <a:pt x="2381987" y="1959029"/>
                  </a:cubicBezTo>
                  <a:cubicBezTo>
                    <a:pt x="2368076" y="1959029"/>
                    <a:pt x="2357147" y="1969941"/>
                    <a:pt x="2357147" y="1984018"/>
                  </a:cubicBezTo>
                  <a:cubicBezTo>
                    <a:pt x="2357147" y="1998096"/>
                    <a:pt x="2368076" y="2010536"/>
                    <a:pt x="2381987" y="2010536"/>
                  </a:cubicBezTo>
                  <a:cubicBezTo>
                    <a:pt x="2397553" y="2010536"/>
                    <a:pt x="2408483" y="1998096"/>
                    <a:pt x="2408483" y="1984018"/>
                  </a:cubicBezTo>
                  <a:cubicBezTo>
                    <a:pt x="2408483" y="1980963"/>
                    <a:pt x="2406992" y="1976271"/>
                    <a:pt x="2405502" y="1973106"/>
                  </a:cubicBezTo>
                  <a:cubicBezTo>
                    <a:pt x="2506849" y="1873256"/>
                    <a:pt x="2506849" y="1873256"/>
                    <a:pt x="2506849" y="1873256"/>
                  </a:cubicBezTo>
                  <a:cubicBezTo>
                    <a:pt x="2506849" y="1590619"/>
                    <a:pt x="2506849" y="1590619"/>
                    <a:pt x="2506849" y="1590619"/>
                  </a:cubicBezTo>
                  <a:cubicBezTo>
                    <a:pt x="2737695" y="1362765"/>
                    <a:pt x="2737695" y="1362765"/>
                    <a:pt x="2737695" y="1362765"/>
                  </a:cubicBezTo>
                  <a:cubicBezTo>
                    <a:pt x="2737695" y="1433042"/>
                    <a:pt x="2737695" y="1433042"/>
                    <a:pt x="2737695" y="1433042"/>
                  </a:cubicBezTo>
                  <a:cubicBezTo>
                    <a:pt x="2550567" y="1618774"/>
                    <a:pt x="2550567" y="1618774"/>
                    <a:pt x="2550567" y="1618774"/>
                  </a:cubicBezTo>
                  <a:cubicBezTo>
                    <a:pt x="2550567" y="2077649"/>
                    <a:pt x="2550567" y="2077649"/>
                    <a:pt x="2550567" y="2077649"/>
                  </a:cubicBezTo>
                  <a:cubicBezTo>
                    <a:pt x="2566134" y="2077649"/>
                    <a:pt x="2566134" y="2077649"/>
                    <a:pt x="2566134" y="2077649"/>
                  </a:cubicBezTo>
                  <a:cubicBezTo>
                    <a:pt x="2566134" y="1624994"/>
                    <a:pt x="2566134" y="1624994"/>
                    <a:pt x="2566134" y="1624994"/>
                  </a:cubicBezTo>
                  <a:cubicBezTo>
                    <a:pt x="2747134" y="1447010"/>
                    <a:pt x="2747134" y="1447010"/>
                    <a:pt x="2747134" y="1447010"/>
                  </a:cubicBezTo>
                  <a:cubicBezTo>
                    <a:pt x="2870340" y="1517287"/>
                    <a:pt x="2870340" y="1517287"/>
                    <a:pt x="2870340" y="1517287"/>
                  </a:cubicBezTo>
                  <a:cubicBezTo>
                    <a:pt x="2870340" y="1681194"/>
                    <a:pt x="2870340" y="1681194"/>
                    <a:pt x="2870340" y="1681194"/>
                  </a:cubicBezTo>
                  <a:cubicBezTo>
                    <a:pt x="3055978" y="1863871"/>
                    <a:pt x="3055978" y="1863871"/>
                    <a:pt x="3055978" y="1863871"/>
                  </a:cubicBezTo>
                  <a:cubicBezTo>
                    <a:pt x="3055978" y="2040218"/>
                    <a:pt x="3055978" y="2040218"/>
                    <a:pt x="3055978" y="2040218"/>
                  </a:cubicBezTo>
                  <a:cubicBezTo>
                    <a:pt x="3038755" y="2043383"/>
                    <a:pt x="3024679" y="2058988"/>
                    <a:pt x="3024679" y="2077649"/>
                  </a:cubicBezTo>
                  <a:cubicBezTo>
                    <a:pt x="3024679" y="2096418"/>
                    <a:pt x="3038755" y="2112023"/>
                    <a:pt x="3055978" y="2115188"/>
                  </a:cubicBezTo>
                  <a:cubicBezTo>
                    <a:pt x="3055978" y="2308777"/>
                    <a:pt x="3055978" y="2308777"/>
                    <a:pt x="3055978" y="2308777"/>
                  </a:cubicBezTo>
                  <a:cubicBezTo>
                    <a:pt x="3046538" y="2311833"/>
                    <a:pt x="3038755" y="2321218"/>
                    <a:pt x="3038755" y="2332130"/>
                  </a:cubicBezTo>
                  <a:cubicBezTo>
                    <a:pt x="3038755" y="2346207"/>
                    <a:pt x="3049685" y="2357120"/>
                    <a:pt x="3063761" y="2357120"/>
                  </a:cubicBezTo>
                  <a:cubicBezTo>
                    <a:pt x="3079327" y="2357120"/>
                    <a:pt x="3090257" y="2346207"/>
                    <a:pt x="3090257" y="2332130"/>
                  </a:cubicBezTo>
                  <a:cubicBezTo>
                    <a:pt x="3090257" y="2321218"/>
                    <a:pt x="3082474" y="2311833"/>
                    <a:pt x="3071544" y="2308777"/>
                  </a:cubicBezTo>
                  <a:cubicBezTo>
                    <a:pt x="3071544" y="2115188"/>
                    <a:pt x="3071544" y="2115188"/>
                    <a:pt x="3071544" y="2115188"/>
                  </a:cubicBezTo>
                  <a:cubicBezTo>
                    <a:pt x="3090257" y="2112023"/>
                    <a:pt x="3102677" y="2096418"/>
                    <a:pt x="3102677" y="2077649"/>
                  </a:cubicBezTo>
                  <a:cubicBezTo>
                    <a:pt x="3102677" y="2058988"/>
                    <a:pt x="3090257" y="2043383"/>
                    <a:pt x="3071544" y="2040218"/>
                  </a:cubicBezTo>
                  <a:cubicBezTo>
                    <a:pt x="3071544" y="1857651"/>
                    <a:pt x="3071544" y="1857651"/>
                    <a:pt x="3071544" y="1857651"/>
                  </a:cubicBezTo>
                  <a:cubicBezTo>
                    <a:pt x="2885907" y="1674974"/>
                    <a:pt x="2885907" y="1674974"/>
                    <a:pt x="2885907" y="1674974"/>
                  </a:cubicBezTo>
                  <a:cubicBezTo>
                    <a:pt x="2885907" y="1517287"/>
                    <a:pt x="2885907" y="1517287"/>
                    <a:pt x="2885907" y="1517287"/>
                  </a:cubicBezTo>
                  <a:cubicBezTo>
                    <a:pt x="3020042" y="1440790"/>
                    <a:pt x="3020042" y="1440790"/>
                    <a:pt x="3020042" y="1440790"/>
                  </a:cubicBezTo>
                  <a:cubicBezTo>
                    <a:pt x="3020042" y="1281575"/>
                    <a:pt x="3020042" y="1281575"/>
                    <a:pt x="3020042" y="1281575"/>
                  </a:cubicBezTo>
                  <a:cubicBezTo>
                    <a:pt x="2931115" y="1230067"/>
                    <a:pt x="2931115" y="1230067"/>
                    <a:pt x="2931115" y="1230067"/>
                  </a:cubicBezTo>
                  <a:cubicBezTo>
                    <a:pt x="2931115" y="1069325"/>
                    <a:pt x="2931115" y="1069325"/>
                    <a:pt x="2931115" y="1069325"/>
                  </a:cubicBezTo>
                  <a:cubicBezTo>
                    <a:pt x="3007622" y="1058412"/>
                    <a:pt x="3077837" y="1024038"/>
                    <a:pt x="3130829" y="974058"/>
                  </a:cubicBezTo>
                  <a:cubicBezTo>
                    <a:pt x="3199387" y="1041170"/>
                    <a:pt x="3199387" y="1041170"/>
                    <a:pt x="3199387" y="1041170"/>
                  </a:cubicBezTo>
                  <a:cubicBezTo>
                    <a:pt x="3489518" y="1041170"/>
                    <a:pt x="3489518" y="1041170"/>
                    <a:pt x="3489518" y="1041170"/>
                  </a:cubicBezTo>
                  <a:cubicBezTo>
                    <a:pt x="3491174" y="1053720"/>
                    <a:pt x="3502103" y="1061468"/>
                    <a:pt x="3514523" y="1061468"/>
                  </a:cubicBezTo>
                  <a:cubicBezTo>
                    <a:pt x="3528599" y="1061468"/>
                    <a:pt x="3539529" y="1050555"/>
                    <a:pt x="3539529" y="1036478"/>
                  </a:cubicBezTo>
                  <a:cubicBezTo>
                    <a:pt x="3539529" y="1022510"/>
                    <a:pt x="3528599" y="1009960"/>
                    <a:pt x="3514523" y="1009960"/>
                  </a:cubicBezTo>
                  <a:cubicBezTo>
                    <a:pt x="3503594" y="1009960"/>
                    <a:pt x="3494320" y="1016181"/>
                    <a:pt x="3489518" y="1025565"/>
                  </a:cubicBezTo>
                  <a:cubicBezTo>
                    <a:pt x="3207170" y="1025565"/>
                    <a:pt x="3207170" y="1025565"/>
                    <a:pt x="3207170" y="1025565"/>
                  </a:cubicBezTo>
                  <a:cubicBezTo>
                    <a:pt x="3143249" y="963145"/>
                    <a:pt x="3143249" y="963145"/>
                    <a:pt x="3143249" y="963145"/>
                  </a:cubicBezTo>
                  <a:cubicBezTo>
                    <a:pt x="3208826" y="896033"/>
                    <a:pt x="3250889" y="805458"/>
                    <a:pt x="3250889" y="705608"/>
                  </a:cubicBezTo>
                  <a:cubicBezTo>
                    <a:pt x="3250889" y="605649"/>
                    <a:pt x="3208826" y="513547"/>
                    <a:pt x="3143249" y="447962"/>
                  </a:cubicBezTo>
                  <a:cubicBezTo>
                    <a:pt x="3171401" y="419917"/>
                    <a:pt x="3171401" y="419917"/>
                    <a:pt x="3171401" y="419917"/>
                  </a:cubicBezTo>
                  <a:cubicBezTo>
                    <a:pt x="3244761" y="493249"/>
                    <a:pt x="3291460" y="593209"/>
                    <a:pt x="3291460" y="705608"/>
                  </a:cubicBezTo>
                  <a:cubicBezTo>
                    <a:pt x="3307027" y="705608"/>
                    <a:pt x="3307027" y="705608"/>
                    <a:pt x="3307027" y="705608"/>
                  </a:cubicBezTo>
                  <a:cubicBezTo>
                    <a:pt x="3307027" y="590044"/>
                    <a:pt x="3258672" y="483864"/>
                    <a:pt x="3182330" y="407476"/>
                  </a:cubicBezTo>
                  <a:cubicBezTo>
                    <a:pt x="3537873" y="56200"/>
                    <a:pt x="3537873" y="56200"/>
                    <a:pt x="3537873" y="56200"/>
                  </a:cubicBezTo>
                  <a:cubicBezTo>
                    <a:pt x="3542675" y="59365"/>
                    <a:pt x="3545822" y="59365"/>
                    <a:pt x="3550459" y="59365"/>
                  </a:cubicBezTo>
                  <a:cubicBezTo>
                    <a:pt x="3564535" y="59365"/>
                    <a:pt x="3576955" y="48343"/>
                    <a:pt x="3576955" y="34375"/>
                  </a:cubicBezTo>
                  <a:cubicBezTo>
                    <a:pt x="3576955" y="20297"/>
                    <a:pt x="3564535" y="9385"/>
                    <a:pt x="3550459" y="9385"/>
                  </a:cubicBezTo>
                  <a:cubicBezTo>
                    <a:pt x="3536383" y="9385"/>
                    <a:pt x="3523963" y="20297"/>
                    <a:pt x="3523963" y="34375"/>
                  </a:cubicBezTo>
                  <a:cubicBezTo>
                    <a:pt x="3523963" y="39067"/>
                    <a:pt x="3525453" y="42123"/>
                    <a:pt x="3527109" y="45287"/>
                  </a:cubicBezTo>
                  <a:cubicBezTo>
                    <a:pt x="3171401" y="396454"/>
                    <a:pt x="3171401" y="396454"/>
                    <a:pt x="3171401" y="396454"/>
                  </a:cubicBezTo>
                  <a:cubicBezTo>
                    <a:pt x="3094894" y="326287"/>
                    <a:pt x="2992056" y="282527"/>
                    <a:pt x="2878123" y="282527"/>
                  </a:cubicBezTo>
                  <a:cubicBezTo>
                    <a:pt x="2878123" y="298132"/>
                    <a:pt x="2878123" y="298132"/>
                    <a:pt x="2878123" y="298132"/>
                  </a:cubicBezTo>
                  <a:cubicBezTo>
                    <a:pt x="2987254" y="298132"/>
                    <a:pt x="3085620" y="340255"/>
                    <a:pt x="3160471" y="409004"/>
                  </a:cubicBezTo>
                  <a:cubicBezTo>
                    <a:pt x="3130829" y="437049"/>
                    <a:pt x="3130829" y="437049"/>
                    <a:pt x="3130829" y="437049"/>
                  </a:cubicBezTo>
                  <a:cubicBezTo>
                    <a:pt x="3065251" y="376157"/>
                    <a:pt x="2976324" y="338727"/>
                    <a:pt x="2878123" y="338727"/>
                  </a:cubicBezTo>
                  <a:cubicBezTo>
                    <a:pt x="2778267" y="338727"/>
                    <a:pt x="2687849" y="377794"/>
                    <a:pt x="2622272" y="440214"/>
                  </a:cubicBezTo>
                  <a:cubicBezTo>
                    <a:pt x="2489626" y="310682"/>
                    <a:pt x="2489626" y="310682"/>
                    <a:pt x="2489626" y="310682"/>
                  </a:cubicBezTo>
                  <a:cubicBezTo>
                    <a:pt x="2263417" y="310682"/>
                    <a:pt x="2263417" y="310682"/>
                    <a:pt x="2263417" y="310682"/>
                  </a:cubicBezTo>
                  <a:cubicBezTo>
                    <a:pt x="1982726" y="34375"/>
                    <a:pt x="1982726" y="34375"/>
                    <a:pt x="1982726" y="34375"/>
                  </a:cubicBezTo>
                  <a:cubicBezTo>
                    <a:pt x="1984216" y="31210"/>
                    <a:pt x="1984216" y="28045"/>
                    <a:pt x="1984216" y="24990"/>
                  </a:cubicBezTo>
                  <a:cubicBezTo>
                    <a:pt x="1984216" y="10913"/>
                    <a:pt x="1973286" y="0"/>
                    <a:pt x="1959210" y="0"/>
                  </a:cubicBezTo>
                  <a:cubicBezTo>
                    <a:pt x="1943644" y="0"/>
                    <a:pt x="1932714" y="10913"/>
                    <a:pt x="1932714" y="24990"/>
                  </a:cubicBezTo>
                  <a:cubicBezTo>
                    <a:pt x="1932714" y="39067"/>
                    <a:pt x="1943644" y="51507"/>
                    <a:pt x="1959210" y="51507"/>
                  </a:cubicBezTo>
                  <a:cubicBezTo>
                    <a:pt x="1964013" y="51507"/>
                    <a:pt x="1968650" y="49980"/>
                    <a:pt x="1973286" y="46815"/>
                  </a:cubicBezTo>
                  <a:cubicBezTo>
                    <a:pt x="2240068" y="310682"/>
                    <a:pt x="2240068" y="310682"/>
                    <a:pt x="2240068" y="310682"/>
                  </a:cubicBezTo>
                  <a:cubicBezTo>
                    <a:pt x="2174490" y="310682"/>
                    <a:pt x="2174490" y="310682"/>
                    <a:pt x="2174490" y="310682"/>
                  </a:cubicBezTo>
                  <a:cubicBezTo>
                    <a:pt x="1895289" y="34375"/>
                    <a:pt x="1895289" y="34375"/>
                    <a:pt x="1895289" y="34375"/>
                  </a:cubicBezTo>
                  <a:cubicBezTo>
                    <a:pt x="1896945" y="31210"/>
                    <a:pt x="1896945" y="28045"/>
                    <a:pt x="1896945" y="24990"/>
                  </a:cubicBezTo>
                  <a:cubicBezTo>
                    <a:pt x="1896945" y="10913"/>
                    <a:pt x="1886015" y="0"/>
                    <a:pt x="1871939" y="0"/>
                  </a:cubicBezTo>
                  <a:cubicBezTo>
                    <a:pt x="1856373" y="0"/>
                    <a:pt x="1845443" y="10913"/>
                    <a:pt x="1845443" y="24990"/>
                  </a:cubicBezTo>
                  <a:cubicBezTo>
                    <a:pt x="1845443" y="39067"/>
                    <a:pt x="1856373" y="51507"/>
                    <a:pt x="1871939" y="51507"/>
                  </a:cubicBezTo>
                  <a:cubicBezTo>
                    <a:pt x="1876576" y="51507"/>
                    <a:pt x="1881213" y="49980"/>
                    <a:pt x="1886015" y="46815"/>
                  </a:cubicBezTo>
                  <a:cubicBezTo>
                    <a:pt x="2152796" y="310682"/>
                    <a:pt x="2152796" y="310682"/>
                    <a:pt x="2152796" y="310682"/>
                  </a:cubicBezTo>
                  <a:cubicBezTo>
                    <a:pt x="1825075" y="310682"/>
                    <a:pt x="1825075" y="310682"/>
                    <a:pt x="1825075" y="310682"/>
                  </a:cubicBezTo>
                  <a:cubicBezTo>
                    <a:pt x="1822094" y="299660"/>
                    <a:pt x="1812655" y="291912"/>
                    <a:pt x="1800235" y="291912"/>
                  </a:cubicBezTo>
                  <a:cubicBezTo>
                    <a:pt x="1786159" y="291912"/>
                    <a:pt x="1775229" y="304352"/>
                    <a:pt x="1775229" y="318429"/>
                  </a:cubicBezTo>
                  <a:cubicBezTo>
                    <a:pt x="1775229" y="332507"/>
                    <a:pt x="1786159" y="343419"/>
                    <a:pt x="1800235" y="343419"/>
                  </a:cubicBezTo>
                  <a:cubicBezTo>
                    <a:pt x="1812655" y="343419"/>
                    <a:pt x="1822094" y="337199"/>
                    <a:pt x="1825075" y="326287"/>
                  </a:cubicBezTo>
                  <a:cubicBezTo>
                    <a:pt x="2168363" y="326287"/>
                    <a:pt x="2168363" y="326287"/>
                    <a:pt x="2168363" y="326287"/>
                  </a:cubicBezTo>
                  <a:cubicBezTo>
                    <a:pt x="2169853" y="327814"/>
                    <a:pt x="2169853" y="327814"/>
                    <a:pt x="2169853" y="327814"/>
                  </a:cubicBezTo>
                  <a:cubicBezTo>
                    <a:pt x="2171509" y="326287"/>
                    <a:pt x="2171509" y="326287"/>
                    <a:pt x="2171509" y="326287"/>
                  </a:cubicBezTo>
                  <a:cubicBezTo>
                    <a:pt x="2257290" y="326287"/>
                    <a:pt x="2257290" y="326287"/>
                    <a:pt x="2257290" y="326287"/>
                  </a:cubicBezTo>
                  <a:cubicBezTo>
                    <a:pt x="2257290" y="327814"/>
                    <a:pt x="2257290" y="327814"/>
                    <a:pt x="2257290" y="327814"/>
                  </a:cubicBezTo>
                  <a:cubicBezTo>
                    <a:pt x="2258780" y="326287"/>
                    <a:pt x="2258780" y="326287"/>
                    <a:pt x="2258780" y="326287"/>
                  </a:cubicBezTo>
                  <a:cubicBezTo>
                    <a:pt x="2483499" y="326287"/>
                    <a:pt x="2483499" y="326287"/>
                    <a:pt x="2483499" y="326287"/>
                  </a:cubicBezTo>
                  <a:cubicBezTo>
                    <a:pt x="2609852" y="451127"/>
                    <a:pt x="2609852" y="451127"/>
                    <a:pt x="2609852" y="451127"/>
                  </a:cubicBezTo>
                  <a:cubicBezTo>
                    <a:pt x="2545765" y="518239"/>
                    <a:pt x="2506849" y="607286"/>
                    <a:pt x="2506849" y="705608"/>
                  </a:cubicBezTo>
                  <a:cubicBezTo>
                    <a:pt x="2506849" y="905418"/>
                    <a:pt x="2669137" y="1067688"/>
                    <a:pt x="2870340" y="1072380"/>
                  </a:cubicBezTo>
                  <a:cubicBezTo>
                    <a:pt x="2870340" y="1111448"/>
                    <a:pt x="2870340" y="1111448"/>
                    <a:pt x="2870340" y="1111448"/>
                  </a:cubicBezTo>
                  <a:cubicBezTo>
                    <a:pt x="2647277" y="1108283"/>
                    <a:pt x="2466277" y="927243"/>
                    <a:pt x="2466277" y="705608"/>
                  </a:cubicBezTo>
                  <a:cubicBezTo>
                    <a:pt x="2466277" y="697751"/>
                    <a:pt x="2466277" y="697751"/>
                    <a:pt x="2466277" y="697751"/>
                  </a:cubicBezTo>
                  <a:cubicBezTo>
                    <a:pt x="2121498" y="697751"/>
                    <a:pt x="2121498" y="697751"/>
                    <a:pt x="2121498" y="697751"/>
                  </a:cubicBezTo>
                  <a:cubicBezTo>
                    <a:pt x="2118352" y="680618"/>
                    <a:pt x="2102785" y="666541"/>
                    <a:pt x="2084073" y="666541"/>
                  </a:cubicBezTo>
                  <a:cubicBezTo>
                    <a:pt x="2065360" y="666541"/>
                    <a:pt x="2049793" y="680618"/>
                    <a:pt x="2045157" y="697751"/>
                  </a:cubicBezTo>
                  <a:cubicBezTo>
                    <a:pt x="1686302" y="697751"/>
                    <a:pt x="1686302" y="697751"/>
                    <a:pt x="1686302" y="697751"/>
                  </a:cubicBezTo>
                  <a:cubicBezTo>
                    <a:pt x="1478805" y="491721"/>
                    <a:pt x="1478805" y="491721"/>
                    <a:pt x="1478805" y="491721"/>
                  </a:cubicBezTo>
                  <a:cubicBezTo>
                    <a:pt x="1296314" y="491721"/>
                    <a:pt x="1296314" y="491721"/>
                    <a:pt x="1296314" y="491721"/>
                  </a:cubicBezTo>
                  <a:cubicBezTo>
                    <a:pt x="1293168" y="405839"/>
                    <a:pt x="1219807" y="338727"/>
                    <a:pt x="1132536" y="338727"/>
                  </a:cubicBezTo>
                  <a:cubicBezTo>
                    <a:pt x="1045100" y="338727"/>
                    <a:pt x="973395" y="405839"/>
                    <a:pt x="968758" y="491721"/>
                  </a:cubicBezTo>
                  <a:cubicBezTo>
                    <a:pt x="803324" y="491721"/>
                    <a:pt x="803324" y="491721"/>
                    <a:pt x="803324" y="491721"/>
                  </a:cubicBezTo>
                  <a:cubicBezTo>
                    <a:pt x="670844" y="335562"/>
                    <a:pt x="670844" y="335562"/>
                    <a:pt x="670844" y="335562"/>
                  </a:cubicBezTo>
                  <a:cubicBezTo>
                    <a:pt x="70214" y="335562"/>
                    <a:pt x="70214" y="335562"/>
                    <a:pt x="70214" y="335562"/>
                  </a:cubicBezTo>
                  <a:cubicBezTo>
                    <a:pt x="62431" y="327814"/>
                    <a:pt x="51501" y="321594"/>
                    <a:pt x="38915" y="321594"/>
                  </a:cubicBezTo>
                  <a:cubicBezTo>
                    <a:pt x="17222" y="321594"/>
                    <a:pt x="0" y="338727"/>
                    <a:pt x="0" y="360552"/>
                  </a:cubicBezTo>
                  <a:cubicBezTo>
                    <a:pt x="0" y="380849"/>
                    <a:pt x="17222" y="398091"/>
                    <a:pt x="38915" y="398091"/>
                  </a:cubicBezTo>
                  <a:close/>
                  <a:moveTo>
                    <a:pt x="2364930" y="1331555"/>
                  </a:moveTo>
                  <a:cubicBezTo>
                    <a:pt x="2176146" y="1439262"/>
                    <a:pt x="2176146" y="1439262"/>
                    <a:pt x="2176146" y="1439262"/>
                  </a:cubicBezTo>
                  <a:cubicBezTo>
                    <a:pt x="1985872" y="1331555"/>
                    <a:pt x="1985872" y="1331555"/>
                    <a:pt x="1985872" y="1331555"/>
                  </a:cubicBezTo>
                  <a:cubicBezTo>
                    <a:pt x="1985872" y="1116140"/>
                    <a:pt x="1985872" y="1116140"/>
                    <a:pt x="1985872" y="1116140"/>
                  </a:cubicBezTo>
                  <a:cubicBezTo>
                    <a:pt x="2176146" y="1008433"/>
                    <a:pt x="2176146" y="1008433"/>
                    <a:pt x="2176146" y="1008433"/>
                  </a:cubicBezTo>
                  <a:cubicBezTo>
                    <a:pt x="2364930" y="1116140"/>
                    <a:pt x="2364930" y="1116140"/>
                    <a:pt x="2364930" y="1116140"/>
                  </a:cubicBezTo>
                  <a:lnTo>
                    <a:pt x="2364930" y="1331555"/>
                  </a:lnTo>
                  <a:close/>
                  <a:moveTo>
                    <a:pt x="3002820" y="1433042"/>
                  </a:moveTo>
                  <a:cubicBezTo>
                    <a:pt x="2878123" y="1503210"/>
                    <a:pt x="2878123" y="1503210"/>
                    <a:pt x="2878123" y="1503210"/>
                  </a:cubicBezTo>
                  <a:cubicBezTo>
                    <a:pt x="2753261" y="1433042"/>
                    <a:pt x="2753261" y="1433042"/>
                    <a:pt x="2753261" y="1433042"/>
                  </a:cubicBezTo>
                  <a:cubicBezTo>
                    <a:pt x="2753261" y="1289432"/>
                    <a:pt x="2753261" y="1289432"/>
                    <a:pt x="2753261" y="1289432"/>
                  </a:cubicBezTo>
                  <a:cubicBezTo>
                    <a:pt x="2878123" y="1219155"/>
                    <a:pt x="2878123" y="1219155"/>
                    <a:pt x="2878123" y="1219155"/>
                  </a:cubicBezTo>
                  <a:cubicBezTo>
                    <a:pt x="3002820" y="1289432"/>
                    <a:pt x="3002820" y="1289432"/>
                    <a:pt x="3002820" y="1289432"/>
                  </a:cubicBezTo>
                  <a:lnTo>
                    <a:pt x="3002820" y="1433042"/>
                  </a:lnTo>
                  <a:close/>
                  <a:moveTo>
                    <a:pt x="2915549" y="1222319"/>
                  </a:moveTo>
                  <a:cubicBezTo>
                    <a:pt x="2885907" y="1205078"/>
                    <a:pt x="2885907" y="1205078"/>
                    <a:pt x="2885907" y="1205078"/>
                  </a:cubicBezTo>
                  <a:cubicBezTo>
                    <a:pt x="2885907" y="1072380"/>
                    <a:pt x="2885907" y="1072380"/>
                    <a:pt x="2885907" y="1072380"/>
                  </a:cubicBezTo>
                  <a:cubicBezTo>
                    <a:pt x="2896836" y="1072380"/>
                    <a:pt x="2906110" y="1070853"/>
                    <a:pt x="2915549" y="1070853"/>
                  </a:cubicBezTo>
                  <a:lnTo>
                    <a:pt x="2915549" y="1222319"/>
                  </a:lnTo>
                  <a:close/>
                  <a:moveTo>
                    <a:pt x="2885907" y="702444"/>
                  </a:moveTo>
                  <a:cubicBezTo>
                    <a:pt x="2670627" y="488557"/>
                    <a:pt x="2670627" y="488557"/>
                    <a:pt x="2670627" y="488557"/>
                  </a:cubicBezTo>
                  <a:cubicBezTo>
                    <a:pt x="2725275" y="437049"/>
                    <a:pt x="2798470" y="405839"/>
                    <a:pt x="2878123" y="405839"/>
                  </a:cubicBezTo>
                  <a:cubicBezTo>
                    <a:pt x="3045048" y="405839"/>
                    <a:pt x="3180674" y="540064"/>
                    <a:pt x="3180674" y="705608"/>
                  </a:cubicBezTo>
                  <a:cubicBezTo>
                    <a:pt x="3180674" y="867878"/>
                    <a:pt x="3049685" y="999048"/>
                    <a:pt x="2885907" y="1003740"/>
                  </a:cubicBezTo>
                  <a:lnTo>
                    <a:pt x="2885907" y="702444"/>
                  </a:lnTo>
                  <a:close/>
                  <a:moveTo>
                    <a:pt x="2870340" y="708664"/>
                  </a:moveTo>
                  <a:cubicBezTo>
                    <a:pt x="2870340" y="1003740"/>
                    <a:pt x="2870340" y="1003740"/>
                    <a:pt x="2870340" y="1003740"/>
                  </a:cubicBezTo>
                  <a:cubicBezTo>
                    <a:pt x="2706562" y="999048"/>
                    <a:pt x="2575407" y="867878"/>
                    <a:pt x="2575407" y="705608"/>
                  </a:cubicBezTo>
                  <a:cubicBezTo>
                    <a:pt x="2575407" y="625946"/>
                    <a:pt x="2606705" y="554141"/>
                    <a:pt x="2658207" y="499469"/>
                  </a:cubicBezTo>
                  <a:lnTo>
                    <a:pt x="2870340" y="708664"/>
                  </a:lnTo>
                  <a:close/>
                  <a:moveTo>
                    <a:pt x="2878123" y="354332"/>
                  </a:moveTo>
                  <a:cubicBezTo>
                    <a:pt x="3074690" y="354332"/>
                    <a:pt x="3233832" y="512019"/>
                    <a:pt x="3233832" y="705608"/>
                  </a:cubicBezTo>
                  <a:cubicBezTo>
                    <a:pt x="3233832" y="896033"/>
                    <a:pt x="3079327" y="1052083"/>
                    <a:pt x="2885907" y="1056775"/>
                  </a:cubicBezTo>
                  <a:cubicBezTo>
                    <a:pt x="2885907" y="1009960"/>
                    <a:pt x="2885907" y="1009960"/>
                    <a:pt x="2885907" y="1009960"/>
                  </a:cubicBezTo>
                  <a:cubicBezTo>
                    <a:pt x="3052831" y="1006796"/>
                    <a:pt x="3186967" y="871043"/>
                    <a:pt x="3186967" y="705608"/>
                  </a:cubicBezTo>
                  <a:cubicBezTo>
                    <a:pt x="3186967" y="537009"/>
                    <a:pt x="3049685" y="399619"/>
                    <a:pt x="2878123" y="399619"/>
                  </a:cubicBezTo>
                  <a:cubicBezTo>
                    <a:pt x="2795489" y="399619"/>
                    <a:pt x="2720472" y="432357"/>
                    <a:pt x="2665990" y="483864"/>
                  </a:cubicBezTo>
                  <a:cubicBezTo>
                    <a:pt x="2633201" y="451127"/>
                    <a:pt x="2633201" y="451127"/>
                    <a:pt x="2633201" y="451127"/>
                  </a:cubicBezTo>
                  <a:cubicBezTo>
                    <a:pt x="2697123" y="391762"/>
                    <a:pt x="2782904" y="354332"/>
                    <a:pt x="2878123" y="354332"/>
                  </a:cubicBezTo>
                  <a:close/>
                  <a:moveTo>
                    <a:pt x="2522415" y="705608"/>
                  </a:moveTo>
                  <a:cubicBezTo>
                    <a:pt x="2522415" y="611869"/>
                    <a:pt x="2559841" y="526096"/>
                    <a:pt x="2622272" y="463567"/>
                  </a:cubicBezTo>
                  <a:cubicBezTo>
                    <a:pt x="2655061" y="494886"/>
                    <a:pt x="2655061" y="494886"/>
                    <a:pt x="2655061" y="494886"/>
                  </a:cubicBezTo>
                  <a:cubicBezTo>
                    <a:pt x="2602069" y="549449"/>
                    <a:pt x="2569280" y="624419"/>
                    <a:pt x="2569280" y="705608"/>
                  </a:cubicBezTo>
                  <a:cubicBezTo>
                    <a:pt x="2569280" y="871043"/>
                    <a:pt x="2703416" y="1006796"/>
                    <a:pt x="2870340" y="1009960"/>
                  </a:cubicBezTo>
                  <a:cubicBezTo>
                    <a:pt x="2870340" y="1056775"/>
                    <a:pt x="2870340" y="1056775"/>
                    <a:pt x="2870340" y="1056775"/>
                  </a:cubicBezTo>
                  <a:cubicBezTo>
                    <a:pt x="2678410" y="1052083"/>
                    <a:pt x="2522415" y="896033"/>
                    <a:pt x="2522415" y="705608"/>
                  </a:cubicBezTo>
                  <a:close/>
                  <a:moveTo>
                    <a:pt x="1132536" y="354332"/>
                  </a:moveTo>
                  <a:cubicBezTo>
                    <a:pt x="1215171" y="354332"/>
                    <a:pt x="1280748" y="419917"/>
                    <a:pt x="1280748" y="499469"/>
                  </a:cubicBezTo>
                  <a:cubicBezTo>
                    <a:pt x="1280748" y="580659"/>
                    <a:pt x="1215171" y="646244"/>
                    <a:pt x="1132536" y="646244"/>
                  </a:cubicBezTo>
                  <a:cubicBezTo>
                    <a:pt x="1051392" y="646244"/>
                    <a:pt x="984325" y="580659"/>
                    <a:pt x="984325" y="499469"/>
                  </a:cubicBezTo>
                  <a:cubicBezTo>
                    <a:pt x="984325" y="419917"/>
                    <a:pt x="1051392" y="354332"/>
                    <a:pt x="1132536" y="354332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5" name="Oval 1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c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LklAADIDwAAMiYAAAAAAAAmAAAACAAAAP//////////"/>
                </a:ext>
              </a:extLst>
            </p:cNvSpPr>
            <p:nvPr/>
          </p:nvSpPr>
          <p:spPr>
            <a:xfrm>
              <a:off x="2486660" y="613219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4" name="Oval 1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Ns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P8kAADIDwAAeCUAAAAAAAAmAAAACAAAAP//////////"/>
                </a:ext>
              </a:extLst>
            </p:cNvSpPr>
            <p:nvPr/>
          </p:nvSpPr>
          <p:spPr>
            <a:xfrm>
              <a:off x="2486660" y="601408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3" name="Oval 1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sH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HkiAABXCgAA8yIAAAAAAAAmAAAACAAAAP//////////"/>
                </a:ext>
              </a:extLst>
            </p:cNvSpPr>
            <p:nvPr/>
          </p:nvSpPr>
          <p:spPr>
            <a:xfrm>
              <a:off x="1602740" y="5603875"/>
              <a:ext cx="78105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2" name="Oval 1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MAhAABXCgAAOSIAAAAAAAAmAAAACAAAAP//////////"/>
                </a:ext>
              </a:extLst>
            </p:cNvSpPr>
            <p:nvPr/>
          </p:nvSpPr>
          <p:spPr>
            <a:xfrm>
              <a:off x="1602740" y="5486400"/>
              <a:ext cx="78105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1" name="Oval 16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LEjAABTEgAAASQAAAAAAAAmAAAACAAAAP//////////"/>
                </a:ext>
              </a:extLst>
            </p:cNvSpPr>
            <p:nvPr/>
          </p:nvSpPr>
          <p:spPr>
            <a:xfrm>
              <a:off x="2926715" y="5801995"/>
              <a:ext cx="52070" cy="508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0" name="Freeform 1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w8AAN8aAADCEAAA7hsAAAAAAAAmAAAACAAAAP//////////"/>
                </a:ext>
              </a:extLst>
            </p:cNvSpPr>
            <p:nvPr/>
          </p:nvSpPr>
          <p:spPr>
            <a:xfrm>
              <a:off x="2549525" y="4368165"/>
              <a:ext cx="174625" cy="172085"/>
            </a:xfrm>
            <a:custGeom>
              <a:avLst/>
              <a:gdLst/>
              <a:ahLst/>
              <a:cxnLst/>
              <a:rect l="0" t="0" r="174625" b="172085"/>
              <a:pathLst>
                <a:path w="174625" h="172085">
                  <a:moveTo>
                    <a:pt x="87312" y="172085"/>
                  </a:moveTo>
                  <a:cubicBezTo>
                    <a:pt x="135649" y="172085"/>
                    <a:pt x="174625" y="132975"/>
                    <a:pt x="174625" y="86042"/>
                  </a:cubicBezTo>
                  <a:cubicBezTo>
                    <a:pt x="174625" y="37540"/>
                    <a:pt x="135649" y="0"/>
                    <a:pt x="87312" y="0"/>
                  </a:cubicBezTo>
                  <a:cubicBezTo>
                    <a:pt x="38975" y="0"/>
                    <a:pt x="0" y="37540"/>
                    <a:pt x="0" y="86042"/>
                  </a:cubicBezTo>
                  <a:cubicBezTo>
                    <a:pt x="0" y="132975"/>
                    <a:pt x="38975" y="172085"/>
                    <a:pt x="87312" y="172085"/>
                  </a:cubicBezTo>
                  <a:close/>
                  <a:moveTo>
                    <a:pt x="87312" y="15646"/>
                  </a:moveTo>
                  <a:cubicBezTo>
                    <a:pt x="126287" y="15646"/>
                    <a:pt x="159030" y="46932"/>
                    <a:pt x="159030" y="86042"/>
                  </a:cubicBezTo>
                  <a:cubicBezTo>
                    <a:pt x="159030" y="123590"/>
                    <a:pt x="126287" y="156438"/>
                    <a:pt x="87312" y="156438"/>
                  </a:cubicBezTo>
                  <a:cubicBezTo>
                    <a:pt x="48329" y="156438"/>
                    <a:pt x="17147" y="123590"/>
                    <a:pt x="17147" y="86042"/>
                  </a:cubicBezTo>
                  <a:cubicBezTo>
                    <a:pt x="17147" y="46932"/>
                    <a:pt x="48329" y="15646"/>
                    <a:pt x="87312" y="1564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9" name="Freeform 1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xMAAN8lAAAIFQAA7SYAAAAAAAAmAAAACAAAAP//////////"/>
                </a:ext>
              </a:extLst>
            </p:cNvSpPr>
            <p:nvPr/>
          </p:nvSpPr>
          <p:spPr>
            <a:xfrm>
              <a:off x="3245485" y="6156325"/>
              <a:ext cx="173355" cy="171450"/>
            </a:xfrm>
            <a:custGeom>
              <a:avLst/>
              <a:gdLst/>
              <a:ahLst/>
              <a:cxnLst/>
              <a:rect l="0" t="0" r="173355" b="171450"/>
              <a:pathLst>
                <a:path w="173355" h="171450">
                  <a:moveTo>
                    <a:pt x="0" y="85725"/>
                  </a:moveTo>
                  <a:cubicBezTo>
                    <a:pt x="0" y="132485"/>
                    <a:pt x="39045" y="171450"/>
                    <a:pt x="87455" y="171450"/>
                  </a:cubicBezTo>
                  <a:cubicBezTo>
                    <a:pt x="134309" y="171450"/>
                    <a:pt x="173355" y="132485"/>
                    <a:pt x="173355" y="85725"/>
                  </a:cubicBezTo>
                  <a:cubicBezTo>
                    <a:pt x="173355" y="38965"/>
                    <a:pt x="134309" y="0"/>
                    <a:pt x="87455" y="0"/>
                  </a:cubicBezTo>
                  <a:cubicBezTo>
                    <a:pt x="39045" y="0"/>
                    <a:pt x="0" y="38965"/>
                    <a:pt x="0" y="85725"/>
                  </a:cubicBezTo>
                  <a:close/>
                  <a:moveTo>
                    <a:pt x="87455" y="15589"/>
                  </a:moveTo>
                  <a:cubicBezTo>
                    <a:pt x="126500" y="15589"/>
                    <a:pt x="157736" y="46760"/>
                    <a:pt x="157736" y="85725"/>
                  </a:cubicBezTo>
                  <a:cubicBezTo>
                    <a:pt x="157736" y="124690"/>
                    <a:pt x="126500" y="155861"/>
                    <a:pt x="87455" y="155861"/>
                  </a:cubicBezTo>
                  <a:cubicBezTo>
                    <a:pt x="46854" y="155861"/>
                    <a:pt x="15618" y="124690"/>
                    <a:pt x="15618" y="85725"/>
                  </a:cubicBezTo>
                  <a:cubicBezTo>
                    <a:pt x="15618" y="46760"/>
                    <a:pt x="46854" y="15589"/>
                    <a:pt x="87455" y="1558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8" name="Freeform 1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QcAAEwbAACaCAAAWxwAAAAAAAAmAAAACAAAAP//////////"/>
                </a:ext>
              </a:extLst>
            </p:cNvSpPr>
            <p:nvPr/>
          </p:nvSpPr>
          <p:spPr>
            <a:xfrm>
              <a:off x="1224915" y="4437380"/>
              <a:ext cx="173355" cy="172085"/>
            </a:xfrm>
            <a:custGeom>
              <a:avLst/>
              <a:gdLst/>
              <a:ahLst/>
              <a:cxnLst/>
              <a:rect l="0" t="0" r="173355" b="172085"/>
              <a:pathLst>
                <a:path w="173355" h="172085">
                  <a:moveTo>
                    <a:pt x="85899" y="172085"/>
                  </a:moveTo>
                  <a:cubicBezTo>
                    <a:pt x="134309" y="172085"/>
                    <a:pt x="173355" y="132975"/>
                    <a:pt x="173355" y="86042"/>
                  </a:cubicBezTo>
                  <a:cubicBezTo>
                    <a:pt x="173355" y="39109"/>
                    <a:pt x="134309" y="0"/>
                    <a:pt x="85899" y="0"/>
                  </a:cubicBezTo>
                  <a:cubicBezTo>
                    <a:pt x="39045" y="0"/>
                    <a:pt x="0" y="39109"/>
                    <a:pt x="0" y="86042"/>
                  </a:cubicBezTo>
                  <a:cubicBezTo>
                    <a:pt x="0" y="132975"/>
                    <a:pt x="39045" y="172085"/>
                    <a:pt x="85899" y="172085"/>
                  </a:cubicBezTo>
                  <a:close/>
                  <a:moveTo>
                    <a:pt x="85899" y="15646"/>
                  </a:moveTo>
                  <a:cubicBezTo>
                    <a:pt x="126500" y="15646"/>
                    <a:pt x="157736" y="46932"/>
                    <a:pt x="157736" y="86042"/>
                  </a:cubicBezTo>
                  <a:cubicBezTo>
                    <a:pt x="157736" y="125152"/>
                    <a:pt x="126500" y="156438"/>
                    <a:pt x="85899" y="156438"/>
                  </a:cubicBezTo>
                  <a:cubicBezTo>
                    <a:pt x="46854" y="156438"/>
                    <a:pt x="15618" y="125152"/>
                    <a:pt x="15618" y="86042"/>
                  </a:cubicBezTo>
                  <a:cubicBezTo>
                    <a:pt x="15618" y="46932"/>
                    <a:pt x="46854" y="15646"/>
                    <a:pt x="85899" y="1564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7" name="Freeform 2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QcAAKwbAAA6CAAA+xsAAAAAAAAmAAAACAAAAP//////////"/>
                </a:ext>
              </a:extLst>
            </p:cNvSpPr>
            <p:nvPr/>
          </p:nvSpPr>
          <p:spPr>
            <a:xfrm>
              <a:off x="1285875" y="4498340"/>
              <a:ext cx="51435" cy="50165"/>
            </a:xfrm>
            <a:custGeom>
              <a:avLst/>
              <a:gdLst/>
              <a:ahLst/>
              <a:cxnLst/>
              <a:rect l="0" t="0" r="51435" b="50165"/>
              <a:pathLst>
                <a:path w="51435" h="50165">
                  <a:moveTo>
                    <a:pt x="26496" y="50165"/>
                  </a:moveTo>
                  <a:cubicBezTo>
                    <a:pt x="40524" y="50165"/>
                    <a:pt x="51435" y="39191"/>
                    <a:pt x="51435" y="25082"/>
                  </a:cubicBezTo>
                  <a:cubicBezTo>
                    <a:pt x="51435" y="10971"/>
                    <a:pt x="40524" y="0"/>
                    <a:pt x="24938" y="0"/>
                  </a:cubicBezTo>
                  <a:cubicBezTo>
                    <a:pt x="10908" y="0"/>
                    <a:pt x="0" y="10971"/>
                    <a:pt x="0" y="25082"/>
                  </a:cubicBezTo>
                  <a:cubicBezTo>
                    <a:pt x="0" y="39191"/>
                    <a:pt x="10908" y="50165"/>
                    <a:pt x="26496" y="50165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6" name="Oval 2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GEiAABTEgAAsyIAAAAAAAAmAAAACAAAAP//////////"/>
                </a:ext>
              </a:extLst>
            </p:cNvSpPr>
            <p:nvPr/>
          </p:nvSpPr>
          <p:spPr>
            <a:xfrm>
              <a:off x="2926715" y="5588635"/>
              <a:ext cx="5207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5" name="Freeform 2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cAAAYdAACaDQAAux4AAAAAAAAmAAAACAAAAP//////////"/>
                </a:ext>
              </a:extLst>
            </p:cNvSpPr>
            <p:nvPr/>
          </p:nvSpPr>
          <p:spPr>
            <a:xfrm>
              <a:off x="1203325" y="4718050"/>
              <a:ext cx="1007745" cy="277495"/>
            </a:xfrm>
            <a:custGeom>
              <a:avLst/>
              <a:gdLst/>
              <a:ahLst/>
              <a:cxnLst/>
              <a:rect l="0" t="0" r="1007745" b="277495"/>
              <a:pathLst>
                <a:path w="1007745" h="277495">
                  <a:moveTo>
                    <a:pt x="26499" y="51439"/>
                  </a:moveTo>
                  <a:cubicBezTo>
                    <a:pt x="31212" y="51439"/>
                    <a:pt x="34337" y="49884"/>
                    <a:pt x="37417" y="48330"/>
                  </a:cubicBezTo>
                  <a:cubicBezTo>
                    <a:pt x="271437" y="277495"/>
                    <a:pt x="271437" y="277495"/>
                    <a:pt x="271437" y="277495"/>
                  </a:cubicBezTo>
                  <a:cubicBezTo>
                    <a:pt x="1007745" y="277495"/>
                    <a:pt x="1007745" y="277495"/>
                    <a:pt x="1007745" y="277495"/>
                  </a:cubicBezTo>
                  <a:cubicBezTo>
                    <a:pt x="1007745" y="261898"/>
                    <a:pt x="1007745" y="261898"/>
                    <a:pt x="1007745" y="261898"/>
                  </a:cubicBezTo>
                  <a:cubicBezTo>
                    <a:pt x="705094" y="261898"/>
                    <a:pt x="705094" y="261898"/>
                    <a:pt x="705094" y="261898"/>
                  </a:cubicBezTo>
                  <a:cubicBezTo>
                    <a:pt x="570962" y="129394"/>
                    <a:pt x="570962" y="129394"/>
                    <a:pt x="570962" y="129394"/>
                  </a:cubicBezTo>
                  <a:cubicBezTo>
                    <a:pt x="330736" y="129394"/>
                    <a:pt x="330736" y="129394"/>
                    <a:pt x="330736" y="129394"/>
                  </a:cubicBezTo>
                  <a:cubicBezTo>
                    <a:pt x="330736" y="146545"/>
                    <a:pt x="330736" y="146545"/>
                    <a:pt x="330736" y="146545"/>
                  </a:cubicBezTo>
                  <a:cubicBezTo>
                    <a:pt x="564710" y="146545"/>
                    <a:pt x="564710" y="146545"/>
                    <a:pt x="564710" y="146545"/>
                  </a:cubicBezTo>
                  <a:cubicBezTo>
                    <a:pt x="681720" y="261898"/>
                    <a:pt x="681720" y="261898"/>
                    <a:pt x="681720" y="261898"/>
                  </a:cubicBezTo>
                  <a:cubicBezTo>
                    <a:pt x="277689" y="261898"/>
                    <a:pt x="277689" y="261898"/>
                    <a:pt x="277689" y="261898"/>
                  </a:cubicBezTo>
                  <a:cubicBezTo>
                    <a:pt x="49920" y="37410"/>
                    <a:pt x="49920" y="37410"/>
                    <a:pt x="49920" y="37410"/>
                  </a:cubicBezTo>
                  <a:cubicBezTo>
                    <a:pt x="51460" y="32734"/>
                    <a:pt x="51460" y="29625"/>
                    <a:pt x="51460" y="24948"/>
                  </a:cubicBezTo>
                  <a:cubicBezTo>
                    <a:pt x="51460" y="10907"/>
                    <a:pt x="40543" y="0"/>
                    <a:pt x="26499" y="0"/>
                  </a:cubicBezTo>
                  <a:cubicBezTo>
                    <a:pt x="12456" y="0"/>
                    <a:pt x="0" y="10907"/>
                    <a:pt x="0" y="24948"/>
                  </a:cubicBezTo>
                  <a:cubicBezTo>
                    <a:pt x="0" y="38977"/>
                    <a:pt x="12456" y="51439"/>
                    <a:pt x="26499" y="5143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4" name="Freeform 2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BBMAAEcnAAA8FQAAeCkAAAAAAAAmAAAACAAAAP//////////"/>
                </a:ext>
              </a:extLst>
            </p:cNvSpPr>
            <p:nvPr/>
          </p:nvSpPr>
          <p:spPr>
            <a:xfrm>
              <a:off x="3091180" y="6384925"/>
              <a:ext cx="360680" cy="356235"/>
            </a:xfrm>
            <a:custGeom>
              <a:avLst/>
              <a:gdLst/>
              <a:ahLst/>
              <a:cxnLst/>
              <a:rect l="0" t="0" r="360680" b="356235"/>
              <a:pathLst>
                <a:path w="360680" h="356235">
                  <a:moveTo>
                    <a:pt x="334130" y="304679"/>
                  </a:moveTo>
                  <a:cubicBezTo>
                    <a:pt x="329454" y="304679"/>
                    <a:pt x="326332" y="306230"/>
                    <a:pt x="323209" y="307796"/>
                  </a:cubicBezTo>
                  <a:cubicBezTo>
                    <a:pt x="12490" y="0"/>
                    <a:pt x="12490" y="0"/>
                    <a:pt x="12490" y="0"/>
                  </a:cubicBezTo>
                  <a:cubicBezTo>
                    <a:pt x="0" y="10934"/>
                    <a:pt x="0" y="10934"/>
                    <a:pt x="0" y="10934"/>
                  </a:cubicBezTo>
                  <a:cubicBezTo>
                    <a:pt x="310719" y="317181"/>
                    <a:pt x="310719" y="317181"/>
                    <a:pt x="310719" y="317181"/>
                  </a:cubicBezTo>
                  <a:cubicBezTo>
                    <a:pt x="309150" y="321864"/>
                    <a:pt x="307597" y="326548"/>
                    <a:pt x="307597" y="329665"/>
                  </a:cubicBezTo>
                  <a:cubicBezTo>
                    <a:pt x="307597" y="343733"/>
                    <a:pt x="320087" y="356235"/>
                    <a:pt x="334130" y="356235"/>
                  </a:cubicBezTo>
                  <a:cubicBezTo>
                    <a:pt x="348190" y="356235"/>
                    <a:pt x="360680" y="343733"/>
                    <a:pt x="360680" y="329665"/>
                  </a:cubicBezTo>
                  <a:cubicBezTo>
                    <a:pt x="360680" y="315614"/>
                    <a:pt x="348190" y="304679"/>
                    <a:pt x="334130" y="30467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3" name="Freeform 2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GwqAABpEQAA6SoAAAAAAAAmAAAACAAAAP//////////"/>
                </a:ext>
              </a:extLst>
            </p:cNvSpPr>
            <p:nvPr/>
          </p:nvSpPr>
          <p:spPr>
            <a:xfrm>
              <a:off x="2738755" y="689610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21243" y="40609"/>
                  </a:moveTo>
                  <a:lnTo>
                    <a:pt x="43413" y="79375"/>
                  </a:lnTo>
                  <a:lnTo>
                    <a:pt x="66501" y="40609"/>
                  </a:lnTo>
                  <a:lnTo>
                    <a:pt x="91440" y="2767"/>
                  </a:lnTo>
                  <a:lnTo>
                    <a:pt x="45259" y="922"/>
                  </a:lnTo>
                  <a:lnTo>
                    <a:pt x="0" y="0"/>
                  </a:lnTo>
                  <a:lnTo>
                    <a:pt x="21243" y="40609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2" name="Freeform 2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gIAAGkeAAArAwAA9x4AAAAAAAAmAAAACAAAAP//////////"/>
                </a:ext>
              </a:extLst>
            </p:cNvSpPr>
            <p:nvPr/>
          </p:nvSpPr>
          <p:spPr>
            <a:xfrm>
              <a:off x="435610" y="4943475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0" y="43244"/>
                  </a:moveTo>
                  <a:lnTo>
                    <a:pt x="38765" y="67168"/>
                  </a:lnTo>
                  <a:lnTo>
                    <a:pt x="77530" y="90170"/>
                  </a:lnTo>
                  <a:lnTo>
                    <a:pt x="77530" y="45085"/>
                  </a:lnTo>
                  <a:lnTo>
                    <a:pt x="79375" y="0"/>
                  </a:lnTo>
                  <a:lnTo>
                    <a:pt x="38765" y="22083"/>
                  </a:lnTo>
                  <a:lnTo>
                    <a:pt x="0" y="43244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1" name="Freeform 2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oAALojAAATCwAASCQAAAAAAAAmAAAACAAAAP//////////"/>
                </a:ext>
              </a:extLst>
            </p:cNvSpPr>
            <p:nvPr/>
          </p:nvSpPr>
          <p:spPr>
            <a:xfrm>
              <a:off x="1719580" y="5807710"/>
              <a:ext cx="80645" cy="90170"/>
            </a:xfrm>
            <a:custGeom>
              <a:avLst/>
              <a:gdLst/>
              <a:ahLst/>
              <a:cxnLst/>
              <a:rect l="0" t="0" r="80645" b="90170"/>
              <a:pathLst>
                <a:path w="80645" h="90170">
                  <a:moveTo>
                    <a:pt x="0" y="44167"/>
                  </a:moveTo>
                  <a:lnTo>
                    <a:pt x="39407" y="67168"/>
                  </a:lnTo>
                  <a:lnTo>
                    <a:pt x="79726" y="90170"/>
                  </a:lnTo>
                  <a:lnTo>
                    <a:pt x="79726" y="45085"/>
                  </a:lnTo>
                  <a:lnTo>
                    <a:pt x="80645" y="0"/>
                  </a:lnTo>
                  <a:lnTo>
                    <a:pt x="40322" y="22083"/>
                  </a:lnTo>
                  <a:lnTo>
                    <a:pt x="0" y="4416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0" name="Freeform 2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5BMAAGgjAABhFAAA+CMAAAAAAAAmAAAACAAAAP//////////"/>
                </a:ext>
              </a:extLst>
            </p:cNvSpPr>
            <p:nvPr/>
          </p:nvSpPr>
          <p:spPr>
            <a:xfrm>
              <a:off x="3233420" y="5755640"/>
              <a:ext cx="79375" cy="91440"/>
            </a:xfrm>
            <a:custGeom>
              <a:avLst/>
              <a:gdLst/>
              <a:ahLst/>
              <a:cxnLst/>
              <a:rect l="0" t="0" r="79375" b="91440"/>
              <a:pathLst>
                <a:path w="79375" h="91440">
                  <a:moveTo>
                    <a:pt x="922" y="0"/>
                  </a:moveTo>
                  <a:lnTo>
                    <a:pt x="922" y="46181"/>
                  </a:lnTo>
                  <a:lnTo>
                    <a:pt x="0" y="91440"/>
                  </a:lnTo>
                  <a:lnTo>
                    <a:pt x="40609" y="69274"/>
                  </a:lnTo>
                  <a:lnTo>
                    <a:pt x="79375" y="47104"/>
                  </a:lnTo>
                  <a:lnTo>
                    <a:pt x="40609" y="24016"/>
                  </a:lnTo>
                  <a:lnTo>
                    <a:pt x="922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9" name="Freeform 2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w0AAJ0hAABaDgAAGiIAAAAAAAAmAAAACAAAAP//////////"/>
                </a:ext>
              </a:extLst>
            </p:cNvSpPr>
            <p:nvPr/>
          </p:nvSpPr>
          <p:spPr>
            <a:xfrm>
              <a:off x="2242185" y="5464175"/>
              <a:ext cx="90805" cy="79375"/>
            </a:xfrm>
            <a:custGeom>
              <a:avLst/>
              <a:gdLst/>
              <a:ahLst/>
              <a:cxnLst/>
              <a:rect l="0" t="0" r="90805" b="79375"/>
              <a:pathLst>
                <a:path w="90805" h="79375">
                  <a:moveTo>
                    <a:pt x="43548" y="79375"/>
                  </a:moveTo>
                  <a:lnTo>
                    <a:pt x="67641" y="40609"/>
                  </a:lnTo>
                  <a:lnTo>
                    <a:pt x="90805" y="1844"/>
                  </a:lnTo>
                  <a:lnTo>
                    <a:pt x="45402" y="1844"/>
                  </a:lnTo>
                  <a:lnTo>
                    <a:pt x="0" y="0"/>
                  </a:lnTo>
                  <a:lnTo>
                    <a:pt x="22234" y="38765"/>
                  </a:lnTo>
                  <a:lnTo>
                    <a:pt x="43548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8" name="Freeform 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MIpAABpEQAAPyoAAAAAAAAmAAAACAAAAP//////////"/>
                </a:ext>
              </a:extLst>
            </p:cNvSpPr>
            <p:nvPr/>
          </p:nvSpPr>
          <p:spPr>
            <a:xfrm>
              <a:off x="2738755" y="678815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66501" y="40609"/>
                  </a:moveTo>
                  <a:lnTo>
                    <a:pt x="91440" y="1844"/>
                  </a:lnTo>
                  <a:lnTo>
                    <a:pt x="45259" y="1844"/>
                  </a:lnTo>
                  <a:lnTo>
                    <a:pt x="0" y="0"/>
                  </a:lnTo>
                  <a:lnTo>
                    <a:pt x="21243" y="38765"/>
                  </a:lnTo>
                  <a:lnTo>
                    <a:pt x="43413" y="79375"/>
                  </a:lnTo>
                  <a:lnTo>
                    <a:pt x="66501" y="40609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7" name="Freeform 3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woAADYhAADhDAAAdiMAAAAAAAAmAAAACAAAAP//////////"/>
                </a:ext>
              </a:extLst>
            </p:cNvSpPr>
            <p:nvPr/>
          </p:nvSpPr>
          <p:spPr>
            <a:xfrm>
              <a:off x="1774825" y="5398770"/>
              <a:ext cx="318770" cy="365760"/>
            </a:xfrm>
            <a:custGeom>
              <a:avLst/>
              <a:gdLst/>
              <a:ahLst/>
              <a:cxnLst/>
              <a:rect l="0" t="0" r="318770" b="365760"/>
              <a:pathLst>
                <a:path w="318770" h="365760">
                  <a:moveTo>
                    <a:pt x="915" y="90509"/>
                  </a:moveTo>
                  <a:lnTo>
                    <a:pt x="0" y="92371"/>
                  </a:lnTo>
                  <a:lnTo>
                    <a:pt x="0" y="275251"/>
                  </a:lnTo>
                  <a:lnTo>
                    <a:pt x="160300" y="365760"/>
                  </a:lnTo>
                  <a:lnTo>
                    <a:pt x="317855" y="275251"/>
                  </a:lnTo>
                  <a:lnTo>
                    <a:pt x="318770" y="275251"/>
                  </a:lnTo>
                  <a:lnTo>
                    <a:pt x="318770" y="92371"/>
                  </a:lnTo>
                  <a:lnTo>
                    <a:pt x="160300" y="0"/>
                  </a:lnTo>
                  <a:lnTo>
                    <a:pt x="915" y="90509"/>
                  </a:lnTo>
                  <a:close/>
                  <a:moveTo>
                    <a:pt x="312321" y="270629"/>
                  </a:moveTo>
                  <a:lnTo>
                    <a:pt x="160300" y="357446"/>
                  </a:lnTo>
                  <a:lnTo>
                    <a:pt x="5534" y="270629"/>
                  </a:lnTo>
                  <a:lnTo>
                    <a:pt x="5534" y="95131"/>
                  </a:lnTo>
                  <a:lnTo>
                    <a:pt x="160300" y="7383"/>
                  </a:lnTo>
                  <a:lnTo>
                    <a:pt x="312321" y="95131"/>
                  </a:lnTo>
                  <a:lnTo>
                    <a:pt x="312321" y="270629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6" name="Freeform 3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A4AANQbAABBDwAApRwAAAAAAAAmAAAACAAAAP//////////"/>
                </a:ext>
              </a:extLst>
            </p:cNvSpPr>
            <p:nvPr/>
          </p:nvSpPr>
          <p:spPr>
            <a:xfrm>
              <a:off x="2362200" y="4523740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117475" y="99536"/>
                  </a:moveTo>
                  <a:lnTo>
                    <a:pt x="117475" y="32257"/>
                  </a:lnTo>
                  <a:lnTo>
                    <a:pt x="59199" y="0"/>
                  </a:lnTo>
                  <a:lnTo>
                    <a:pt x="0" y="32257"/>
                  </a:lnTo>
                  <a:lnTo>
                    <a:pt x="0" y="99536"/>
                  </a:lnTo>
                  <a:lnTo>
                    <a:pt x="59199" y="132715"/>
                  </a:lnTo>
                  <a:lnTo>
                    <a:pt x="117475" y="9953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5" name="Freeform 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wAAPkkAACMDAAAfCUAAAAAAAAmAAAACAAAAP//////////"/>
                </a:ext>
              </a:extLst>
            </p:cNvSpPr>
            <p:nvPr/>
          </p:nvSpPr>
          <p:spPr>
            <a:xfrm>
              <a:off x="1966595" y="6010275"/>
              <a:ext cx="73025" cy="83185"/>
            </a:xfrm>
            <a:custGeom>
              <a:avLst/>
              <a:gdLst/>
              <a:ahLst/>
              <a:cxnLst/>
              <a:rect l="0" t="0" r="73025" b="83185"/>
              <a:pathLst>
                <a:path w="73025" h="83185">
                  <a:moveTo>
                    <a:pt x="0" y="20334"/>
                  </a:moveTo>
                  <a:lnTo>
                    <a:pt x="0" y="62850"/>
                  </a:lnTo>
                  <a:lnTo>
                    <a:pt x="35126" y="83185"/>
                  </a:lnTo>
                  <a:lnTo>
                    <a:pt x="73025" y="62850"/>
                  </a:lnTo>
                  <a:lnTo>
                    <a:pt x="73025" y="20334"/>
                  </a:lnTo>
                  <a:lnTo>
                    <a:pt x="35126" y="0"/>
                  </a:lnTo>
                  <a:lnTo>
                    <a:pt x="0" y="20334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4" name="Freeform 3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QAALofAAAhBQAAbCAAAAAAAAAmAAAACAAAAP//////////"/>
                </a:ext>
              </a:extLst>
            </p:cNvSpPr>
            <p:nvPr/>
          </p:nvSpPr>
          <p:spPr>
            <a:xfrm>
              <a:off x="732155" y="5157470"/>
              <a:ext cx="101600" cy="113030"/>
            </a:xfrm>
            <a:custGeom>
              <a:avLst/>
              <a:gdLst/>
              <a:ahLst/>
              <a:cxnLst/>
              <a:rect l="0" t="0" r="101600" b="113030"/>
              <a:pathLst>
                <a:path w="101600" h="113030">
                  <a:moveTo>
                    <a:pt x="0" y="27567"/>
                  </a:moveTo>
                  <a:lnTo>
                    <a:pt x="0" y="85463"/>
                  </a:lnTo>
                  <a:lnTo>
                    <a:pt x="51722" y="113030"/>
                  </a:lnTo>
                  <a:lnTo>
                    <a:pt x="101600" y="85463"/>
                  </a:lnTo>
                  <a:lnTo>
                    <a:pt x="101600" y="27567"/>
                  </a:lnTo>
                  <a:lnTo>
                    <a:pt x="51722" y="0"/>
                  </a:lnTo>
                  <a:lnTo>
                    <a:pt x="0" y="2756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3" name="Freeform 3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w8AAHYiAADbEAAA5yMAAAAAAAAmAAAACAAAAP//////////"/>
                </a:ext>
              </a:extLst>
            </p:cNvSpPr>
            <p:nvPr/>
          </p:nvSpPr>
          <p:spPr>
            <a:xfrm>
              <a:off x="2534285" y="5601970"/>
              <a:ext cx="205740" cy="234315"/>
            </a:xfrm>
            <a:custGeom>
              <a:avLst/>
              <a:gdLst/>
              <a:ahLst/>
              <a:cxnLst/>
              <a:rect l="0" t="0" r="205740" b="234315"/>
              <a:pathLst>
                <a:path w="205740" h="234315">
                  <a:moveTo>
                    <a:pt x="0" y="176191"/>
                  </a:moveTo>
                  <a:lnTo>
                    <a:pt x="103327" y="234315"/>
                  </a:lnTo>
                  <a:lnTo>
                    <a:pt x="205740" y="176191"/>
                  </a:lnTo>
                  <a:lnTo>
                    <a:pt x="205740" y="58112"/>
                  </a:lnTo>
                  <a:lnTo>
                    <a:pt x="103327" y="0"/>
                  </a:lnTo>
                  <a:lnTo>
                    <a:pt x="0" y="58112"/>
                  </a:lnTo>
                  <a:lnTo>
                    <a:pt x="0" y="176191"/>
                  </a:lnTo>
                  <a:close/>
                  <a:moveTo>
                    <a:pt x="6458" y="62733"/>
                  </a:moveTo>
                  <a:lnTo>
                    <a:pt x="103327" y="7376"/>
                  </a:lnTo>
                  <a:lnTo>
                    <a:pt x="200206" y="62733"/>
                  </a:lnTo>
                  <a:lnTo>
                    <a:pt x="200206" y="171581"/>
                  </a:lnTo>
                  <a:lnTo>
                    <a:pt x="103327" y="226016"/>
                  </a:lnTo>
                  <a:lnTo>
                    <a:pt x="6458" y="171581"/>
                  </a:lnTo>
                  <a:lnTo>
                    <a:pt x="6458" y="627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2" name="Freeform 3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fQ4AAMskAADPDgAAjikAAAAAAAAmAAAACAAAAP//////////"/>
                </a:ext>
              </a:extLst>
            </p:cNvSpPr>
            <p:nvPr/>
          </p:nvSpPr>
          <p:spPr>
            <a:xfrm>
              <a:off x="2355215" y="5981065"/>
              <a:ext cx="52070" cy="774065"/>
            </a:xfrm>
            <a:custGeom>
              <a:avLst/>
              <a:gdLst/>
              <a:ahLst/>
              <a:cxnLst/>
              <a:rect l="0" t="0" r="52070" b="774065"/>
              <a:pathLst>
                <a:path w="52070" h="774065">
                  <a:moveTo>
                    <a:pt x="18379" y="0"/>
                  </a:moveTo>
                  <a:cubicBezTo>
                    <a:pt x="18379" y="724109"/>
                    <a:pt x="18379" y="724109"/>
                    <a:pt x="18379" y="724109"/>
                  </a:cubicBezTo>
                  <a:cubicBezTo>
                    <a:pt x="7656" y="728803"/>
                    <a:pt x="0" y="738156"/>
                    <a:pt x="0" y="749087"/>
                  </a:cubicBezTo>
                  <a:cubicBezTo>
                    <a:pt x="0" y="763134"/>
                    <a:pt x="12251" y="774065"/>
                    <a:pt x="26035" y="774065"/>
                  </a:cubicBezTo>
                  <a:cubicBezTo>
                    <a:pt x="39819" y="774065"/>
                    <a:pt x="52070" y="763134"/>
                    <a:pt x="52070" y="749087"/>
                  </a:cubicBezTo>
                  <a:cubicBezTo>
                    <a:pt x="52070" y="738156"/>
                    <a:pt x="44414" y="728803"/>
                    <a:pt x="33691" y="724109"/>
                  </a:cubicBezTo>
                  <a:cubicBezTo>
                    <a:pt x="33691" y="0"/>
                    <a:pt x="33691" y="0"/>
                    <a:pt x="33691" y="0"/>
                  </a:cubicBezTo>
                  <a:lnTo>
                    <a:pt x="18379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1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gAAAO0dAADQAAAAax4AAAAAAAAmAAAACAAAAP//////////"/>
                </a:ext>
              </a:extLst>
            </p:cNvSpPr>
            <p:nvPr/>
          </p:nvSpPr>
          <p:spPr>
            <a:xfrm>
              <a:off x="62230" y="4864735"/>
              <a:ext cx="69850" cy="80010"/>
            </a:xfrm>
            <a:custGeom>
              <a:avLst/>
              <a:gdLst/>
              <a:ahLst/>
              <a:cxnLst/>
              <a:rect l="0" t="0" r="69850" b="80010"/>
              <a:pathLst>
                <a:path w="69850" h="80010">
                  <a:moveTo>
                    <a:pt x="0" y="40464"/>
                  </a:moveTo>
                  <a:lnTo>
                    <a:pt x="34925" y="59778"/>
                  </a:lnTo>
                  <a:lnTo>
                    <a:pt x="69850" y="80010"/>
                  </a:lnTo>
                  <a:lnTo>
                    <a:pt x="69850" y="40464"/>
                  </a:lnTo>
                  <a:lnTo>
                    <a:pt x="69850" y="0"/>
                  </a:lnTo>
                  <a:lnTo>
                    <a:pt x="34925" y="20232"/>
                  </a:lnTo>
                  <a:lnTo>
                    <a:pt x="0" y="40464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0" name="曲线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RAAAGckAADSFAAAdygAAAAAAAAmAAAACAAAAP//////////"/>
                </a:ext>
              </a:extLst>
            </p:cNvSpPr>
            <p:nvPr/>
          </p:nvSpPr>
          <p:spPr>
            <a:xfrm>
              <a:off x="2718435" y="5917565"/>
              <a:ext cx="666115" cy="660400"/>
            </a:xfrm>
            <a:custGeom>
              <a:avLst/>
              <a:gdLst/>
              <a:ahLst/>
              <a:cxnLst/>
              <a:rect l="0" t="0" r="666115" b="660400"/>
              <a:pathLst>
                <a:path w="666115" h="660400">
                  <a:moveTo>
                    <a:pt x="0" y="12505"/>
                  </a:moveTo>
                  <a:cubicBezTo>
                    <a:pt x="617759" y="621357"/>
                    <a:pt x="617759" y="621357"/>
                    <a:pt x="617759" y="621357"/>
                  </a:cubicBezTo>
                  <a:cubicBezTo>
                    <a:pt x="614645" y="626065"/>
                    <a:pt x="614645" y="630743"/>
                    <a:pt x="614645" y="635421"/>
                  </a:cubicBezTo>
                  <a:cubicBezTo>
                    <a:pt x="614645" y="649485"/>
                    <a:pt x="625562" y="660400"/>
                    <a:pt x="639593" y="660400"/>
                  </a:cubicBezTo>
                  <a:cubicBezTo>
                    <a:pt x="653625" y="660400"/>
                    <a:pt x="666115" y="649485"/>
                    <a:pt x="666115" y="635421"/>
                  </a:cubicBezTo>
                  <a:cubicBezTo>
                    <a:pt x="666115" y="621357"/>
                    <a:pt x="653625" y="610442"/>
                    <a:pt x="639593" y="610442"/>
                  </a:cubicBezTo>
                  <a:cubicBezTo>
                    <a:pt x="636479" y="610442"/>
                    <a:pt x="633364" y="610442"/>
                    <a:pt x="630249" y="612001"/>
                  </a:cubicBezTo>
                  <a:cubicBezTo>
                    <a:pt x="163784" y="151433"/>
                    <a:pt x="163784" y="151433"/>
                    <a:pt x="163784" y="151433"/>
                  </a:cubicBezTo>
                  <a:cubicBezTo>
                    <a:pt x="324484" y="151433"/>
                    <a:pt x="324484" y="151433"/>
                    <a:pt x="324484" y="151433"/>
                  </a:cubicBezTo>
                  <a:cubicBezTo>
                    <a:pt x="443028" y="266973"/>
                    <a:pt x="443028" y="266973"/>
                    <a:pt x="443028" y="266973"/>
                  </a:cubicBezTo>
                  <a:cubicBezTo>
                    <a:pt x="455517" y="256027"/>
                    <a:pt x="455517" y="256027"/>
                    <a:pt x="455517" y="256027"/>
                  </a:cubicBezTo>
                  <a:cubicBezTo>
                    <a:pt x="332286" y="134251"/>
                    <a:pt x="332286" y="134251"/>
                    <a:pt x="332286" y="134251"/>
                  </a:cubicBezTo>
                  <a:cubicBezTo>
                    <a:pt x="148210" y="134251"/>
                    <a:pt x="148210" y="134251"/>
                    <a:pt x="148210" y="134251"/>
                  </a:cubicBezTo>
                  <a:cubicBezTo>
                    <a:pt x="10916" y="0"/>
                    <a:pt x="10916" y="0"/>
                    <a:pt x="10916" y="0"/>
                  </a:cubicBezTo>
                  <a:lnTo>
                    <a:pt x="0" y="1250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9" name="曲线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AwAAGYdAADQDAAA9B0AAAAAAAAmAAAACAAAAP//////////"/>
                </a:ext>
              </a:extLst>
            </p:cNvSpPr>
            <p:nvPr/>
          </p:nvSpPr>
          <p:spPr>
            <a:xfrm>
              <a:off x="2001520" y="4779010"/>
              <a:ext cx="81280" cy="90170"/>
            </a:xfrm>
            <a:custGeom>
              <a:avLst/>
              <a:gdLst/>
              <a:ahLst/>
              <a:cxnLst/>
              <a:rect l="0" t="0" r="81280" b="90170"/>
              <a:pathLst>
                <a:path w="81280" h="90170">
                  <a:moveTo>
                    <a:pt x="80354" y="45085"/>
                  </a:moveTo>
                  <a:lnTo>
                    <a:pt x="81280" y="0"/>
                  </a:lnTo>
                  <a:lnTo>
                    <a:pt x="40640" y="22083"/>
                  </a:lnTo>
                  <a:lnTo>
                    <a:pt x="0" y="44167"/>
                  </a:lnTo>
                  <a:lnTo>
                    <a:pt x="39714" y="67168"/>
                  </a:lnTo>
                  <a:lnTo>
                    <a:pt x="80354" y="90170"/>
                  </a:lnTo>
                  <a:lnTo>
                    <a:pt x="80354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8" name="Freeform 4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0AAGYdAAB9DQAA9B0AAAAAAAAmAAAACAAAAP//////////"/>
                </a:ext>
              </a:extLst>
            </p:cNvSpPr>
            <p:nvPr/>
          </p:nvSpPr>
          <p:spPr>
            <a:xfrm>
              <a:off x="2113280" y="4779010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77530" y="45085"/>
                  </a:moveTo>
                  <a:lnTo>
                    <a:pt x="79375" y="0"/>
                  </a:lnTo>
                  <a:lnTo>
                    <a:pt x="38765" y="22083"/>
                  </a:lnTo>
                  <a:lnTo>
                    <a:pt x="0" y="44167"/>
                  </a:lnTo>
                  <a:lnTo>
                    <a:pt x="38765" y="67168"/>
                  </a:lnTo>
                  <a:lnTo>
                    <a:pt x="77530" y="90170"/>
                  </a:lnTo>
                  <a:lnTo>
                    <a:pt x="77530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7" name="曲线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OoaAABXEgAAZxsAAAAAAAAmAAAACAAAAP//////////"/>
                </a:ext>
              </a:extLst>
            </p:cNvSpPr>
            <p:nvPr/>
          </p:nvSpPr>
          <p:spPr>
            <a:xfrm>
              <a:off x="2891155" y="437515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9" y="38765"/>
                  </a:lnTo>
                  <a:lnTo>
                    <a:pt x="46926" y="0"/>
                  </a:lnTo>
                  <a:lnTo>
                    <a:pt x="23924" y="37842"/>
                  </a:lnTo>
                  <a:lnTo>
                    <a:pt x="0" y="76604"/>
                  </a:lnTo>
                  <a:lnTo>
                    <a:pt x="45085" y="78452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6" name="Freeform 4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JQbAABXEgAAERwAAAAAAAAmAAAACAAAAP//////////"/>
                </a:ext>
              </a:extLst>
            </p:cNvSpPr>
            <p:nvPr/>
          </p:nvSpPr>
          <p:spPr>
            <a:xfrm>
              <a:off x="2891155" y="448310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9" y="40609"/>
                  </a:lnTo>
                  <a:lnTo>
                    <a:pt x="46926" y="0"/>
                  </a:lnTo>
                  <a:lnTo>
                    <a:pt x="23924" y="38765"/>
                  </a:lnTo>
                  <a:lnTo>
                    <a:pt x="0" y="77530"/>
                  </a:lnTo>
                  <a:lnTo>
                    <a:pt x="45085" y="79375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AIiAACvFQAAESMAAAAAAAAmAAAACAAAAP//////////"/>
                </a:ext>
              </a:extLst>
            </p:cNvSpPr>
            <p:nvPr/>
          </p:nvSpPr>
          <p:spPr>
            <a:xfrm>
              <a:off x="2865120" y="5528310"/>
              <a:ext cx="659765" cy="172085"/>
            </a:xfrm>
            <a:custGeom>
              <a:avLst/>
              <a:gdLst/>
              <a:ahLst/>
              <a:cxnLst/>
              <a:rect l="0" t="0" r="659765" b="172085"/>
              <a:pathLst>
                <a:path w="659765" h="172085">
                  <a:moveTo>
                    <a:pt x="174685" y="78219"/>
                  </a:moveTo>
                  <a:cubicBezTo>
                    <a:pt x="170011" y="34417"/>
                    <a:pt x="132563" y="0"/>
                    <a:pt x="87357" y="0"/>
                  </a:cubicBezTo>
                  <a:cubicBezTo>
                    <a:pt x="39005" y="0"/>
                    <a:pt x="0" y="39109"/>
                    <a:pt x="0" y="86042"/>
                  </a:cubicBezTo>
                  <a:cubicBezTo>
                    <a:pt x="0" y="134537"/>
                    <a:pt x="39005" y="172085"/>
                    <a:pt x="87357" y="172085"/>
                  </a:cubicBezTo>
                  <a:cubicBezTo>
                    <a:pt x="132563" y="172085"/>
                    <a:pt x="170011" y="137668"/>
                    <a:pt x="174685" y="93865"/>
                  </a:cubicBezTo>
                  <a:cubicBezTo>
                    <a:pt x="609854" y="93865"/>
                    <a:pt x="609854" y="93865"/>
                    <a:pt x="609854" y="93865"/>
                  </a:cubicBezTo>
                  <a:cubicBezTo>
                    <a:pt x="612970" y="104812"/>
                    <a:pt x="622317" y="111074"/>
                    <a:pt x="633252" y="111074"/>
                  </a:cubicBezTo>
                  <a:cubicBezTo>
                    <a:pt x="647272" y="111074"/>
                    <a:pt x="659765" y="100120"/>
                    <a:pt x="659765" y="86042"/>
                  </a:cubicBezTo>
                  <a:cubicBezTo>
                    <a:pt x="659765" y="71964"/>
                    <a:pt x="647272" y="59448"/>
                    <a:pt x="633252" y="59448"/>
                  </a:cubicBezTo>
                  <a:cubicBezTo>
                    <a:pt x="622317" y="59448"/>
                    <a:pt x="611412" y="67272"/>
                    <a:pt x="608297" y="78219"/>
                  </a:cubicBezTo>
                  <a:lnTo>
                    <a:pt x="174685" y="78219"/>
                  </a:lnTo>
                  <a:close/>
                  <a:moveTo>
                    <a:pt x="87357" y="156438"/>
                  </a:moveTo>
                  <a:cubicBezTo>
                    <a:pt x="48352" y="156438"/>
                    <a:pt x="17166" y="125152"/>
                    <a:pt x="17166" y="86042"/>
                  </a:cubicBezTo>
                  <a:cubicBezTo>
                    <a:pt x="17166" y="46932"/>
                    <a:pt x="48352" y="15646"/>
                    <a:pt x="87357" y="15646"/>
                  </a:cubicBezTo>
                  <a:cubicBezTo>
                    <a:pt x="126332" y="15646"/>
                    <a:pt x="159107" y="46932"/>
                    <a:pt x="159107" y="86042"/>
                  </a:cubicBezTo>
                  <a:cubicBezTo>
                    <a:pt x="159107" y="125152"/>
                    <a:pt x="126332" y="156438"/>
                    <a:pt x="87357" y="156438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4" name="Freeform 4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8AAC0nAADlDwAA/icAAAAAAAAmAAAACAAAAP//////////"/>
                </a:ext>
              </a:extLst>
            </p:cNvSpPr>
            <p:nvPr/>
          </p:nvSpPr>
          <p:spPr>
            <a:xfrm>
              <a:off x="2466340" y="6368415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0" y="32257"/>
                  </a:moveTo>
                  <a:lnTo>
                    <a:pt x="0" y="99536"/>
                  </a:lnTo>
                  <a:lnTo>
                    <a:pt x="60124" y="132715"/>
                  </a:lnTo>
                  <a:lnTo>
                    <a:pt x="117475" y="99536"/>
                  </a:lnTo>
                  <a:lnTo>
                    <a:pt x="117475" y="32257"/>
                  </a:lnTo>
                  <a:lnTo>
                    <a:pt x="60124" y="0"/>
                  </a:lnTo>
                  <a:lnTo>
                    <a:pt x="0" y="322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3" name="Freeform 5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AMAAD8cAAB7BAAAEB0AAAAAAAAmAAAACAAAAP//////////"/>
                </a:ext>
              </a:extLst>
            </p:cNvSpPr>
            <p:nvPr/>
          </p:nvSpPr>
          <p:spPr>
            <a:xfrm>
              <a:off x="612140" y="4591685"/>
              <a:ext cx="116205" cy="132715"/>
            </a:xfrm>
            <a:custGeom>
              <a:avLst/>
              <a:gdLst/>
              <a:ahLst/>
              <a:cxnLst/>
              <a:rect l="0" t="0" r="116205" b="132715"/>
              <a:pathLst>
                <a:path w="116205" h="132715">
                  <a:moveTo>
                    <a:pt x="57182" y="132715"/>
                  </a:moveTo>
                  <a:lnTo>
                    <a:pt x="116205" y="99536"/>
                  </a:lnTo>
                  <a:lnTo>
                    <a:pt x="116205" y="33178"/>
                  </a:lnTo>
                  <a:lnTo>
                    <a:pt x="57182" y="0"/>
                  </a:lnTo>
                  <a:lnTo>
                    <a:pt x="0" y="33178"/>
                  </a:lnTo>
                  <a:lnTo>
                    <a:pt x="0" y="99536"/>
                  </a:lnTo>
                  <a:lnTo>
                    <a:pt x="57182" y="13271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2" name="Freeform 5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gUAAN4eAACdBwAAwSAAAAAAAAAmAAAACAAAAP//////////"/>
                </a:ext>
              </a:extLst>
            </p:cNvSpPr>
            <p:nvPr/>
          </p:nvSpPr>
          <p:spPr>
            <a:xfrm>
              <a:off x="969010" y="501777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68605" y="306705"/>
                  </a:moveTo>
                  <a:lnTo>
                    <a:pt x="268605" y="0"/>
                  </a:lnTo>
                  <a:lnTo>
                    <a:pt x="0" y="153352"/>
                  </a:lnTo>
                  <a:lnTo>
                    <a:pt x="268605" y="306705"/>
                  </a:lnTo>
                  <a:close/>
                  <a:moveTo>
                    <a:pt x="252911" y="153352"/>
                  </a:moveTo>
                  <a:lnTo>
                    <a:pt x="252911" y="278065"/>
                  </a:lnTo>
                  <a:lnTo>
                    <a:pt x="32307" y="153352"/>
                  </a:lnTo>
                  <a:lnTo>
                    <a:pt x="252911" y="28639"/>
                  </a:lnTo>
                  <a:lnTo>
                    <a:pt x="252911" y="15335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1" name="Freeform 5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0w0AAN4pAAB5DwAARisAAAAAAAAmAAAACAAAAP//////////"/>
                </a:ext>
              </a:extLst>
            </p:cNvSpPr>
            <p:nvPr/>
          </p:nvSpPr>
          <p:spPr>
            <a:xfrm>
              <a:off x="2247265" y="6805930"/>
              <a:ext cx="267970" cy="228600"/>
            </a:xfrm>
            <a:custGeom>
              <a:avLst/>
              <a:gdLst/>
              <a:ahLst/>
              <a:cxnLst/>
              <a:rect l="0" t="0" r="267970" b="228600"/>
              <a:pathLst>
                <a:path w="267970" h="228600">
                  <a:moveTo>
                    <a:pt x="133526" y="228600"/>
                  </a:moveTo>
                  <a:lnTo>
                    <a:pt x="267970" y="0"/>
                  </a:lnTo>
                  <a:lnTo>
                    <a:pt x="0" y="0"/>
                  </a:lnTo>
                  <a:lnTo>
                    <a:pt x="133526" y="228600"/>
                  </a:lnTo>
                  <a:close/>
                  <a:moveTo>
                    <a:pt x="133526" y="197263"/>
                  </a:moveTo>
                  <a:lnTo>
                    <a:pt x="27628" y="16595"/>
                  </a:lnTo>
                  <a:lnTo>
                    <a:pt x="239424" y="16595"/>
                  </a:lnTo>
                  <a:lnTo>
                    <a:pt x="133526" y="19726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0" name="Oval 5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UAAIIdAADeBQAAQx4AAAAAAAAmAAAACAAAAP//////////"/>
                </a:ext>
              </a:extLst>
            </p:cNvSpPr>
            <p:nvPr/>
          </p:nvSpPr>
          <p:spPr>
            <a:xfrm>
              <a:off x="828675" y="4796790"/>
              <a:ext cx="125095" cy="1225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9" name="Oval 5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jA8AAHseAADlEAAAzx8AAAAAAAAmAAAACAAAAP//////////"/>
                </a:ext>
              </a:extLst>
            </p:cNvSpPr>
            <p:nvPr/>
          </p:nvSpPr>
          <p:spPr>
            <a:xfrm>
              <a:off x="2527300" y="4954905"/>
              <a:ext cx="219075" cy="2159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8" name="Freeform 5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gsAALIhAAB2DAAA+iIAAAAAAAAmAAAACAAAAP//////////"/>
                </a:ext>
              </a:extLst>
            </p:cNvSpPr>
            <p:nvPr/>
          </p:nvSpPr>
          <p:spPr>
            <a:xfrm>
              <a:off x="1842770" y="5477510"/>
              <a:ext cx="182880" cy="208280"/>
            </a:xfrm>
            <a:custGeom>
              <a:avLst/>
              <a:gdLst/>
              <a:ahLst/>
              <a:cxnLst/>
              <a:rect l="0" t="0" r="182880" b="208280"/>
              <a:pathLst>
                <a:path w="182880" h="208280">
                  <a:moveTo>
                    <a:pt x="0" y="52533"/>
                  </a:moveTo>
                  <a:lnTo>
                    <a:pt x="92363" y="0"/>
                  </a:lnTo>
                  <a:lnTo>
                    <a:pt x="182880" y="52533"/>
                  </a:lnTo>
                  <a:lnTo>
                    <a:pt x="182880" y="156673"/>
                  </a:lnTo>
                  <a:lnTo>
                    <a:pt x="92363" y="208280"/>
                  </a:lnTo>
                  <a:lnTo>
                    <a:pt x="0" y="156673"/>
                  </a:lnTo>
                  <a:lnTo>
                    <a:pt x="0" y="525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7" name="Freeform 5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8g8AAN0iAACAEAAAgCMAAAAAAAAmAAAACAAAAP//////////"/>
                </a:ext>
              </a:extLst>
            </p:cNvSpPr>
            <p:nvPr/>
          </p:nvSpPr>
          <p:spPr>
            <a:xfrm>
              <a:off x="2592070" y="5667375"/>
              <a:ext cx="90170" cy="103505"/>
            </a:xfrm>
            <a:custGeom>
              <a:avLst/>
              <a:gdLst/>
              <a:ahLst/>
              <a:cxnLst/>
              <a:rect l="0" t="0" r="90170" b="103505"/>
              <a:pathLst>
                <a:path w="90170" h="103505">
                  <a:moveTo>
                    <a:pt x="0" y="26801"/>
                  </a:moveTo>
                  <a:lnTo>
                    <a:pt x="45085" y="0"/>
                  </a:lnTo>
                  <a:lnTo>
                    <a:pt x="90170" y="26801"/>
                  </a:lnTo>
                  <a:lnTo>
                    <a:pt x="90170" y="76703"/>
                  </a:lnTo>
                  <a:lnTo>
                    <a:pt x="45085" y="103505"/>
                  </a:lnTo>
                  <a:lnTo>
                    <a:pt x="0" y="76703"/>
                  </a:lnTo>
                  <a:lnTo>
                    <a:pt x="0" y="2680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6" name="Freeform 5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wAYAAIUfAABCBwAAGSAAAAAAAAAmAAAACAAAAP//////////"/>
                </a:ext>
              </a:extLst>
            </p:cNvSpPr>
            <p:nvPr/>
          </p:nvSpPr>
          <p:spPr>
            <a:xfrm>
              <a:off x="1097280" y="5123815"/>
              <a:ext cx="82550" cy="93980"/>
            </a:xfrm>
            <a:custGeom>
              <a:avLst/>
              <a:gdLst/>
              <a:ahLst/>
              <a:cxnLst/>
              <a:rect l="0" t="0" r="82550" b="93980"/>
              <a:pathLst>
                <a:path w="82550" h="93980">
                  <a:moveTo>
                    <a:pt x="0" y="46990"/>
                  </a:moveTo>
                  <a:lnTo>
                    <a:pt x="41737" y="23956"/>
                  </a:lnTo>
                  <a:lnTo>
                    <a:pt x="82550" y="0"/>
                  </a:lnTo>
                  <a:lnTo>
                    <a:pt x="82550" y="46990"/>
                  </a:lnTo>
                  <a:lnTo>
                    <a:pt x="82550" y="93980"/>
                  </a:lnTo>
                  <a:lnTo>
                    <a:pt x="41737" y="70024"/>
                  </a:lnTo>
                  <a:lnTo>
                    <a:pt x="0" y="469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5" name="Freeform 5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Q4AACwqAADlDgAAmyoAAAAAAAAmAAAACAAAAP//////////"/>
                </a:ext>
              </a:extLst>
            </p:cNvSpPr>
            <p:nvPr/>
          </p:nvSpPr>
          <p:spPr>
            <a:xfrm>
              <a:off x="2339975" y="6855460"/>
              <a:ext cx="81280" cy="70485"/>
            </a:xfrm>
            <a:custGeom>
              <a:avLst/>
              <a:gdLst/>
              <a:ahLst/>
              <a:cxnLst/>
              <a:rect l="0" t="0" r="81280" b="70485"/>
              <a:pathLst>
                <a:path w="81280" h="70485">
                  <a:moveTo>
                    <a:pt x="40640" y="70485"/>
                  </a:moveTo>
                  <a:lnTo>
                    <a:pt x="20320" y="34315"/>
                  </a:lnTo>
                  <a:lnTo>
                    <a:pt x="0" y="0"/>
                  </a:lnTo>
                  <a:lnTo>
                    <a:pt x="40640" y="0"/>
                  </a:lnTo>
                  <a:lnTo>
                    <a:pt x="81280" y="0"/>
                  </a:lnTo>
                  <a:lnTo>
                    <a:pt x="60960" y="34315"/>
                  </a:lnTo>
                  <a:lnTo>
                    <a:pt x="40640" y="704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</p:grpSp>
      <p:sp>
        <p:nvSpPr>
          <p:cNvPr id="63" name="文本框 70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RkAANIQAADcNwAA4hUAAAAgAAAmAAAACAAAAP//////////"/>
              </a:ext>
            </a:extLst>
          </p:cNvSpPr>
          <p:nvPr/>
        </p:nvSpPr>
        <p:spPr>
          <a:xfrm flipH="1">
            <a:off x="4173855" y="2734310"/>
            <a:ext cx="4906645" cy="8229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 defTabSz="685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4800" b="0" i="0" u="none" strike="noStrike" kern="1" cap="none" spc="0" baseline="0">
                <a:solidFill>
                  <a:srgbClr val="1F4F7A"/>
                </a:solidFill>
                <a:effectLst/>
                <a:latin typeface="方正正中黑简体" pitchFamily="0" charset="0"/>
                <a:ea typeface="方正正中黑简体" pitchFamily="0" charset="0"/>
                <a:cs typeface="方正正中黑简体" pitchFamily="0" charset="0"/>
              </a:defRPr>
            </a:pPr>
            <a:r>
              <a:t>开源开发</a:t>
            </a:r>
          </a:p>
        </p:txBody>
      </p:sp>
      <p:grpSp>
        <p:nvGrpSpPr>
          <p:cNvPr id="64" name="组合 66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EgASAfAAAAVAAAAAAAAAAAAAAAAAAAAAAAAAAAAAAAAAAAAAAAAAAAAAAAAAAAAAAAAAAAAAAAAAAAAAAAAAAAAAAAAAAAAAAAAAAAAAAAAAAAAAAAAAAAAAAAAAAAACEAAAAYAAAAFAAAAAgRAAAaEAAApRcAALcWAAAAAAAAJgAAAAgAAAD/////AAAAAA=="/>
              </a:ext>
            </a:extLst>
          </p:cNvGrpSpPr>
          <p:nvPr/>
        </p:nvGrpSpPr>
        <p:grpSpPr>
          <a:xfrm>
            <a:off x="2768600" y="2617470"/>
            <a:ext cx="1075055" cy="1075055"/>
            <a:chOff x="2768600" y="2617470"/>
            <a:chExt cx="1075055" cy="1075055"/>
          </a:xfrm>
        </p:grpSpPr>
        <p:sp>
          <p:nvSpPr>
            <p:cNvPr id="66" name="椭圆 67"/>
            <p:cNvSpPr>
              <a:extLst>
                <a:ext uri="smNativeData">
                  <pr:smNativeData xmlns:pr="smNativeData" xmlns="smNativeData" val="SMDATA_15_OYxbYhMAAAAlAAAAZgAAAA0AAAAAkAAAAEgAAACQAAAASAAAAAAAAAABAAAAAAAAAAEAAABQAAAAAAAAAAAA8D8AAAAAAADw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9PegAo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9PegB/f38A5+bmA8zMzADAwP8Af39/AAAAAAAAAAAAAAAAAAAAAAAAAAAAIQAAABgAAAAUAAAACBEAABoQAAClFwAAtxYAAAAAAAAmAAAACAAAAP//////////"/>
                </a:ext>
              </a:extLst>
            </p:cNvSpPr>
            <p:nvPr/>
          </p:nvSpPr>
          <p:spPr>
            <a:xfrm>
              <a:off x="2768600" y="2617470"/>
              <a:ext cx="1075055" cy="1075055"/>
            </a:xfrm>
            <a:prstGeom prst="ellipse">
              <a:avLst/>
            </a:prstGeom>
            <a:noFill/>
            <a:ln w="25400" cap="flat" cmpd="sng" algn="ctr">
              <a:solidFill>
                <a:srgbClr val="1F4F7A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45720" rIns="91440" bIns="45720" numCol="1" spcCol="215900" anchor="ctr"/>
            <a:lstStyle/>
            <a:p>
              <a:pPr algn="ctr">
                <a:defRPr lang="zh-cn" cap="none">
                  <a:solidFill>
                    <a:srgbClr val="FFFFFF"/>
                  </a:solidFill>
                </a:defRPr>
              </a:pPr>
              <a:endParaRPr lang="zh-cn" sz="4000" cap="none">
                <a:solidFill>
                  <a:srgbClr val="363F4A"/>
                </a:solidFill>
              </a:endParaRPr>
            </a:p>
          </p:txBody>
        </p:sp>
        <p:sp>
          <p:nvSpPr>
            <p:cNvPr id="65" name="文本框 68"/>
            <p:cNvSpPr>
              <a:extLst>
                <a:ext uri="smNativeData">
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CRIAANIQAAA3FwAA7xUAAAAgAAAmAAAACAAAAP//////////"/>
                </a:ext>
              </a:extLst>
            </p:cNvSpPr>
            <p:nvPr/>
          </p:nvSpPr>
          <p:spPr>
            <a:xfrm>
              <a:off x="2931795" y="2734310"/>
              <a:ext cx="842010" cy="83121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none" lIns="91440" tIns="45720" rIns="91440" bIns="45720" numCol="1" spcCol="215900" anchor="t"/>
            <a:lstStyle/>
            <a:p>
              <a:pPr>
                <a:defRPr lang="zh-cn" sz="4800" cap="none">
                  <a:solidFill>
                    <a:srgbClr val="1F4F7A"/>
                  </a:solidFill>
                  <a:latin typeface="Impact" pitchFamily="0" charset="0"/>
                  <a:ea typeface="等线" pitchFamily="0" charset="0"/>
                  <a:cs typeface="等线" pitchFamily="0" charset="0"/>
                </a:defRPr>
              </a:pPr>
              <a:r>
                <a:t>2</a:t>
              </a:r>
            </a:p>
          </p:txBody>
        </p:sp>
      </p:grpSp>
    </p:spTree>
  </p:cSld>
  <p:clrMapOvr>
    <a:masterClrMapping/>
  </p:clrMapOvr>
  <p:transition spd="med" p14:dur="1200" advClick="0" advTm="0">
    <p14:prism dir="u"/>
    <p:extLst>
      <p:ext uri="smNativeData">
        <pr:smNativeData xmlns:pr="smNativeData" xmlns="smNativeData" val="OYxbYgAAAACwBAAAAAAAAE8AAAABAAAAAAAAAAAAAAABAAAAAAAAAAAAAAAAAAAAAAAAAAAAAAAAAAAA"/>
      </p:ext>
    </p:extLst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dvAuto="0"/>
      <p:bldP spid="3" grpId="0" animBg="1" advAuto="0"/>
      <p:bldP spid="14" grpId="0" animBg="1" advAuto="0"/>
      <p:bldP spid="63" grpId="0" animBg="1" advAuto="0"/>
      <p:bldP spid="64" grpId="0" animBg="1" advAuto="0"/>
    </p:bldLst>
    <p:extLst>
      <p:ext uri="smNativeData">
        <pr:smNativeData xmlns:pr="smNativeData" xmlns="smNativeData" val="OYxbYgUAAAAFAAAA/f///wEAAAAWAAAACAAAAAAAAAAAAAAAAAAAAAkAAAD9////AQAAAAoAAAAAAAAAAAAAAAAAAAAAAAAADAAAAP3///8BAAAAFgAAAAQAAAAAAAAAAAAAAAAAAAARAAAA/f///wEAAAA1AAAAEAAAAAAAAAAAAAAAAAAAABgAAAD9////AQAAAAIAAAAEAAAAAAAAAAAAAAAAAAAA"/>
      </p:ext>
    </p:extLst>
  </p:timing>
</p:sld>
</file>

<file path=ppt/slides/slide1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GwE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EgUAAFsEAABPKgAAywYAAAAgAAAmAAAACAAAAP//////////"/>
              </a:ext>
            </a:extLst>
          </p:cNvSpPr>
          <p:nvPr/>
        </p:nvSpPr>
        <p:spPr>
          <a:xfrm>
            <a:off x="824230" y="708025"/>
            <a:ext cx="6053455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000" cap="none"/>
            </a:pPr>
            <a:r>
              <a:t>初代主创团队迭代开发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J8O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vwQAADEIAAAKLQAAIQwAAAAgAAAmAAAACAAAAP//////////"/>
              </a:ext>
            </a:extLst>
          </p:cNvSpPr>
          <p:nvPr/>
        </p:nvSpPr>
        <p:spPr>
          <a:xfrm>
            <a:off x="771525" y="1331595"/>
            <a:ext cx="6550025" cy="640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TODO list:</a:t>
            </a:r>
          </a:p>
          <a:p>
            <a:pPr>
              <a:defRPr lang="zh-cn"/>
            </a:pPr>
            <a:r>
              <a:t>本段类似闭源开发，迭代到团队认可的水平即可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3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LgABywfAAAAVAAAAAAAAAAAAAAAAAAAAAAAAAAAAAAAAAAAAAAAAAAAAAAAAAAAAAAAAAAAAAAAAAAAAAAAAAAAAAAAAAAAAAAAAAAAAAAAAAAAAAAAAAAAAAAAAAAAACEAAAAYAAAAFAAAAAAAAAAwBQAAexMAAB0OAAAQAAAAJgAAAAgAAAD/////AAAAAA=="/>
              </a:ext>
            </a:extLst>
          </p:cNvGrpSpPr>
          <p:nvPr/>
        </p:nvGrpSpPr>
        <p:grpSpPr>
          <a:xfrm>
            <a:off x="0" y="843280"/>
            <a:ext cx="3166745" cy="1450975"/>
            <a:chOff x="0" y="843280"/>
            <a:chExt cx="3166745" cy="1450975"/>
          </a:xfrm>
        </p:grpSpPr>
        <p:sp>
          <p:nvSpPr>
            <p:cNvPr id="12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B5eAEAIK7lAFgV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AAAAAHsFAAAzBAAAwgkAAAAAAAAmAAAACAAAAP//////////"/>
                </a:ext>
              </a:extLst>
            </p:cNvSpPr>
            <p:nvPr/>
          </p:nvSpPr>
          <p:spPr>
            <a:xfrm>
              <a:off x="0" y="890905"/>
              <a:ext cx="682625" cy="695325"/>
            </a:xfrm>
            <a:custGeom>
              <a:avLst/>
              <a:gdLst/>
              <a:ahLst/>
              <a:cxnLst/>
              <a:rect l="0" t="0" r="682625" b="695325"/>
              <a:pathLst>
                <a:path w="682625" h="695325">
                  <a:moveTo>
                    <a:pt x="0" y="665162"/>
                  </a:moveTo>
                  <a:lnTo>
                    <a:pt x="668337" y="-3175"/>
                  </a:lnTo>
                  <a:lnTo>
                    <a:pt x="682625" y="12700"/>
                  </a:lnTo>
                  <a:lnTo>
                    <a:pt x="0" y="695325"/>
                  </a:lnTo>
                  <a:lnTo>
                    <a:pt x="0" y="6651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6377000">
                  <a:srgbClr val="20AEE5"/>
                </a:gs>
                <a:gs pos="71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B5eAEAIK7lAFgV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zwMAADAFAAB+BAAA3wUAAAAAAAAmAAAACAAAAP//////////"/>
                </a:ext>
              </a:extLst>
            </p:cNvSpPr>
            <p:nvPr/>
          </p:nvSpPr>
          <p:spPr>
            <a:xfrm>
              <a:off x="619125" y="843280"/>
              <a:ext cx="111125" cy="111125"/>
            </a:xfrm>
            <a:custGeom>
              <a:avLst/>
              <a:gdLst/>
              <a:ahLst/>
              <a:cxnLst/>
              <a:rect l="0" t="0" r="111125" b="111125"/>
              <a:pathLst>
                <a:path w="111125" h="111125">
                  <a:moveTo>
                    <a:pt x="58340" y="0"/>
                  </a:moveTo>
                  <a:cubicBezTo>
                    <a:pt x="86121" y="0"/>
                    <a:pt x="111125" y="25003"/>
                    <a:pt x="111125" y="55562"/>
                  </a:cubicBezTo>
                  <a:cubicBezTo>
                    <a:pt x="111125" y="86121"/>
                    <a:pt x="86121" y="111125"/>
                    <a:pt x="58340" y="111125"/>
                  </a:cubicBezTo>
                  <a:cubicBezTo>
                    <a:pt x="25003" y="111125"/>
                    <a:pt x="0" y="86121"/>
                    <a:pt x="0" y="55562"/>
                  </a:cubicBezTo>
                  <a:cubicBezTo>
                    <a:pt x="0" y="25003"/>
                    <a:pt x="25003" y="0"/>
                    <a:pt x="58340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6377000">
                  <a:srgbClr val="20AEE5"/>
                </a:gs>
                <a:gs pos="71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0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B5eAEAIK7lAFgV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AAAAAGkGAADNBwAAsgoAAAAAAAAmAAAACAAAAP//////////"/>
                </a:ext>
              </a:extLst>
            </p:cNvSpPr>
            <p:nvPr/>
          </p:nvSpPr>
          <p:spPr>
            <a:xfrm>
              <a:off x="0" y="1042035"/>
              <a:ext cx="1268095" cy="696595"/>
            </a:xfrm>
            <a:custGeom>
              <a:avLst/>
              <a:gdLst/>
              <a:ahLst/>
              <a:cxnLst/>
              <a:rect l="0" t="0" r="1268095" b="696595"/>
              <a:pathLst>
                <a:path w="1268095" h="696595">
                  <a:moveTo>
                    <a:pt x="0" y="666446"/>
                  </a:moveTo>
                  <a:lnTo>
                    <a:pt x="668170" y="-1724"/>
                  </a:lnTo>
                  <a:lnTo>
                    <a:pt x="671344" y="0"/>
                  </a:lnTo>
                  <a:lnTo>
                    <a:pt x="676105" y="0"/>
                  </a:lnTo>
                  <a:lnTo>
                    <a:pt x="1268095" y="0"/>
                  </a:lnTo>
                  <a:lnTo>
                    <a:pt x="1268095" y="20628"/>
                  </a:lnTo>
                  <a:lnTo>
                    <a:pt x="679279" y="20628"/>
                  </a:lnTo>
                  <a:lnTo>
                    <a:pt x="0" y="699907"/>
                  </a:lnTo>
                  <a:lnTo>
                    <a:pt x="0" y="6664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6377000">
                  <a:srgbClr val="20AEE5"/>
                </a:gs>
                <a:gs pos="71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9" name="Oval 4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ZAAAAAAAAABoAQAAAAAAAAIAAAB5eAEAIK7lAFgV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dgcAACAGAAAlCAAAzQYAAAAAAAAmAAAACAAAAP//////////"/>
                </a:ext>
              </a:extLst>
            </p:cNvSpPr>
            <p:nvPr/>
          </p:nvSpPr>
          <p:spPr>
            <a:xfrm>
              <a:off x="1212850" y="995680"/>
              <a:ext cx="111125" cy="1098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6377000">
                  <a:srgbClr val="20AEE5"/>
                </a:gs>
                <a:gs pos="71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8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B5eAEAIK7lAFgV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AAAAAEcHAAAcEwAAygsAAAAAAAAmAAAACAAAAP//////////"/>
                </a:ext>
              </a:extLst>
            </p:cNvSpPr>
            <p:nvPr/>
          </p:nvSpPr>
          <p:spPr>
            <a:xfrm>
              <a:off x="0" y="1183005"/>
              <a:ext cx="3106420" cy="733425"/>
            </a:xfrm>
            <a:custGeom>
              <a:avLst/>
              <a:gdLst/>
              <a:ahLst/>
              <a:cxnLst/>
              <a:rect l="0" t="0" r="3106420" b="733425"/>
              <a:pathLst>
                <a:path w="3106420" h="733425">
                  <a:moveTo>
                    <a:pt x="0" y="703262"/>
                  </a:moveTo>
                  <a:lnTo>
                    <a:pt x="701603" y="1659"/>
                  </a:lnTo>
                  <a:lnTo>
                    <a:pt x="704778" y="0"/>
                  </a:lnTo>
                  <a:lnTo>
                    <a:pt x="709540" y="0"/>
                  </a:lnTo>
                  <a:lnTo>
                    <a:pt x="1700039" y="0"/>
                  </a:lnTo>
                  <a:lnTo>
                    <a:pt x="1701626" y="0"/>
                  </a:lnTo>
                  <a:lnTo>
                    <a:pt x="1704801" y="0"/>
                  </a:lnTo>
                  <a:lnTo>
                    <a:pt x="2081000" y="219075"/>
                  </a:lnTo>
                  <a:lnTo>
                    <a:pt x="3106420" y="219075"/>
                  </a:lnTo>
                  <a:lnTo>
                    <a:pt x="3106420" y="241300"/>
                  </a:lnTo>
                  <a:lnTo>
                    <a:pt x="2077825" y="241300"/>
                  </a:lnTo>
                  <a:lnTo>
                    <a:pt x="2074650" y="241300"/>
                  </a:lnTo>
                  <a:lnTo>
                    <a:pt x="2073063" y="238125"/>
                  </a:lnTo>
                  <a:lnTo>
                    <a:pt x="1696864" y="19050"/>
                  </a:lnTo>
                  <a:lnTo>
                    <a:pt x="712715" y="19050"/>
                  </a:lnTo>
                  <a:lnTo>
                    <a:pt x="0" y="731765"/>
                  </a:lnTo>
                  <a:lnTo>
                    <a:pt x="0" y="7032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6377000">
                  <a:srgbClr val="20AEE5"/>
                </a:gs>
                <a:gs pos="71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7" name="Oval 4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ZAAAAAAAAABoAQAAAAAAAAIAAAB5eAEAIK7lAFgV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xxIAAFoIAAB7EwAACQkAAAAAAAAmAAAACAAAAP//////////"/>
                </a:ext>
              </a:extLst>
            </p:cNvSpPr>
            <p:nvPr/>
          </p:nvSpPr>
          <p:spPr>
            <a:xfrm>
              <a:off x="3052445" y="1357630"/>
              <a:ext cx="114300" cy="11112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6377000">
                  <a:srgbClr val="20AEE5"/>
                </a:gs>
                <a:gs pos="71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6" name="Freeform 4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B5eAEAIK7lAFgV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AAAAADwIAAACCgAA8QwAAAAAAAAmAAAACAAAAP//////////"/>
                </a:ext>
              </a:extLst>
            </p:cNvSpPr>
            <p:nvPr/>
          </p:nvSpPr>
          <p:spPr>
            <a:xfrm>
              <a:off x="0" y="1338580"/>
              <a:ext cx="1626870" cy="765175"/>
            </a:xfrm>
            <a:custGeom>
              <a:avLst/>
              <a:gdLst/>
              <a:ahLst/>
              <a:cxnLst/>
              <a:rect l="0" t="0" r="1626870" b="765175"/>
              <a:pathLst>
                <a:path w="1626870" h="765175">
                  <a:moveTo>
                    <a:pt x="0" y="735012"/>
                  </a:moveTo>
                  <a:lnTo>
                    <a:pt x="731695" y="3317"/>
                  </a:lnTo>
                  <a:lnTo>
                    <a:pt x="734869" y="0"/>
                  </a:lnTo>
                  <a:lnTo>
                    <a:pt x="741218" y="0"/>
                  </a:lnTo>
                  <a:lnTo>
                    <a:pt x="1626870" y="0"/>
                  </a:lnTo>
                  <a:lnTo>
                    <a:pt x="1626870" y="22225"/>
                  </a:lnTo>
                  <a:lnTo>
                    <a:pt x="742805" y="22225"/>
                  </a:lnTo>
                  <a:lnTo>
                    <a:pt x="0" y="765030"/>
                  </a:lnTo>
                  <a:lnTo>
                    <a:pt x="0" y="73501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6377000">
                  <a:srgbClr val="20AEE5"/>
                </a:gs>
                <a:gs pos="71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5" name="Freeform 4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B5eAEAIK7lAFgV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qAkAAPYHAABVCgAApQgAAAAAAAAmAAAACAAAAP//////////"/>
                </a:ext>
              </a:extLst>
            </p:cNvSpPr>
            <p:nvPr/>
          </p:nvSpPr>
          <p:spPr>
            <a:xfrm>
              <a:off x="1569720" y="1294130"/>
              <a:ext cx="109855" cy="111125"/>
            </a:xfrm>
            <a:custGeom>
              <a:avLst/>
              <a:gdLst/>
              <a:ahLst/>
              <a:cxnLst/>
              <a:rect l="0" t="0" r="109855" b="111125"/>
              <a:pathLst>
                <a:path w="109855" h="111125">
                  <a:moveTo>
                    <a:pt x="57673" y="0"/>
                  </a:moveTo>
                  <a:cubicBezTo>
                    <a:pt x="85137" y="0"/>
                    <a:pt x="109855" y="25003"/>
                    <a:pt x="109855" y="55562"/>
                  </a:cubicBezTo>
                  <a:cubicBezTo>
                    <a:pt x="109855" y="86121"/>
                    <a:pt x="85137" y="111125"/>
                    <a:pt x="57673" y="111125"/>
                  </a:cubicBezTo>
                  <a:cubicBezTo>
                    <a:pt x="24717" y="111125"/>
                    <a:pt x="0" y="86121"/>
                    <a:pt x="0" y="55562"/>
                  </a:cubicBezTo>
                  <a:cubicBezTo>
                    <a:pt x="0" y="25003"/>
                    <a:pt x="24717" y="0"/>
                    <a:pt x="57673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6377000">
                  <a:srgbClr val="20AEE5"/>
                </a:gs>
                <a:gs pos="71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4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ZAAAAAAAAABoAQAAAAAAAAIAAAB5eAEAIK7lAFgV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AAAAAFoKAACxAwAAHQ4AAAAAAAAmAAAACAAAAP//////////"/>
                </a:ext>
              </a:extLst>
            </p:cNvSpPr>
            <p:nvPr/>
          </p:nvSpPr>
          <p:spPr>
            <a:xfrm>
              <a:off x="0" y="1682750"/>
              <a:ext cx="600075" cy="611505"/>
            </a:xfrm>
            <a:custGeom>
              <a:avLst/>
              <a:gdLst/>
              <a:ahLst/>
              <a:cxnLst/>
              <a:rect l="0" t="0" r="600075" b="611505"/>
              <a:pathLst>
                <a:path w="600075" h="611505">
                  <a:moveTo>
                    <a:pt x="0" y="584503"/>
                  </a:moveTo>
                  <a:lnTo>
                    <a:pt x="582612" y="1891"/>
                  </a:lnTo>
                  <a:lnTo>
                    <a:pt x="600075" y="14294"/>
                  </a:lnTo>
                  <a:lnTo>
                    <a:pt x="0" y="614369"/>
                  </a:lnTo>
                  <a:lnTo>
                    <a:pt x="0" y="58450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6377000">
                  <a:srgbClr val="20AEE5"/>
                </a:gs>
                <a:gs pos="71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3" name="Oval 49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ZAAAAAAAAABoAQAAAAAAAAIAAAB5eAEAIK7lAFgV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TQMAAA0KAAD5AwAAwQoAAAAAAAAmAAAACAAAAP//////////"/>
                </a:ext>
              </a:extLst>
            </p:cNvSpPr>
            <p:nvPr/>
          </p:nvSpPr>
          <p:spPr>
            <a:xfrm>
              <a:off x="536575" y="1633855"/>
              <a:ext cx="109220" cy="1143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6377000">
                  <a:srgbClr val="20AEE5"/>
                </a:gs>
                <a:gs pos="71000000">
                  <a:srgbClr val="0070C0"/>
                </a:gs>
                <a:gs pos="100000">
                  <a:schemeClr val="bg1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sp>
        <p:nvSpPr>
          <p:cNvPr id="13" name="TextBox 13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gV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nggAAFsKAAANFAAAmhAAABAgAAAmAAAACAAAAP//////////"/>
              </a:ext>
            </a:extLst>
          </p:cNvSpPr>
          <p:nvPr/>
        </p:nvSpPr>
        <p:spPr>
          <a:xfrm>
            <a:off x="1400810" y="1683385"/>
            <a:ext cx="1858645" cy="10153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>
            <a:lvl1pPr>
              <a:defRPr lang="zh-cn" cap="none">
                <a:solidFill>
                  <a:schemeClr val="tx1"/>
                </a:solidFill>
                <a:latin typeface="Calibri" pitchFamily="2" charset="0"/>
                <a:ea typeface="等线" pitchFamily="0" charset="0"/>
                <a:cs typeface="等线" pitchFamily="0" charset="0"/>
              </a:defRPr>
            </a:lvl1pPr>
            <a:lvl2pPr marL="742950" indent="-285750">
              <a:defRPr lang="zh-cn" cap="none">
                <a:solidFill>
                  <a:schemeClr val="tx1"/>
                </a:solidFill>
                <a:latin typeface="Calibri" pitchFamily="2" charset="0"/>
                <a:ea typeface="等线" pitchFamily="0" charset="0"/>
                <a:cs typeface="等线" pitchFamily="0" charset="0"/>
              </a:defRPr>
            </a:lvl2pPr>
            <a:lvl3pPr marL="1143000" indent="-228600">
              <a:defRPr lang="zh-cn" cap="none">
                <a:solidFill>
                  <a:schemeClr val="tx1"/>
                </a:solidFill>
                <a:latin typeface="Calibri" pitchFamily="2" charset="0"/>
                <a:ea typeface="等线" pitchFamily="0" charset="0"/>
                <a:cs typeface="等线" pitchFamily="0" charset="0"/>
              </a:defRPr>
            </a:lvl3pPr>
            <a:lvl4pPr marL="1600200" indent="-228600">
              <a:defRPr lang="zh-cn" cap="none">
                <a:solidFill>
                  <a:schemeClr val="tx1"/>
                </a:solidFill>
                <a:latin typeface="Calibri" pitchFamily="2" charset="0"/>
                <a:ea typeface="等线" pitchFamily="0" charset="0"/>
                <a:cs typeface="等线" pitchFamily="0" charset="0"/>
              </a:defRPr>
            </a:lvl4pPr>
            <a:lvl5pPr marL="2057400" indent="-228600">
              <a:defRPr lang="zh-cn" cap="none">
                <a:solidFill>
                  <a:schemeClr val="tx1"/>
                </a:solidFill>
                <a:latin typeface="Calibri" pitchFamily="2" charset="0"/>
                <a:ea typeface="等线" pitchFamily="0" charset="0"/>
                <a:cs typeface="等线" pitchFamily="0" charset="0"/>
              </a:defRPr>
            </a:lvl5pPr>
            <a:lvl6pPr marL="2514600" indent="-228600">
              <a:spcBef>
                <a:spcPts val="0"/>
              </a:spcBef>
              <a:spcAft>
                <a:spcPts val="0"/>
              </a:spcAft>
              <a:defRPr lang="zh-cn" cap="none">
                <a:solidFill>
                  <a:schemeClr val="tx1"/>
                </a:solidFill>
                <a:latin typeface="Calibri" pitchFamily="2" charset="0"/>
                <a:ea typeface="等线" pitchFamily="0" charset="0"/>
                <a:cs typeface="等线" pitchFamily="0" charset="0"/>
              </a:defRPr>
            </a:lvl6pPr>
            <a:lvl7pPr marL="2971800" indent="-228600">
              <a:spcBef>
                <a:spcPts val="0"/>
              </a:spcBef>
              <a:spcAft>
                <a:spcPts val="0"/>
              </a:spcAft>
              <a:defRPr lang="zh-cn" cap="none">
                <a:solidFill>
                  <a:schemeClr val="tx1"/>
                </a:solidFill>
                <a:latin typeface="Calibri" pitchFamily="2" charset="0"/>
                <a:ea typeface="等线" pitchFamily="0" charset="0"/>
                <a:cs typeface="等线" pitchFamily="0" charset="0"/>
              </a:defRPr>
            </a:lvl7pPr>
            <a:lvl8pPr marL="3429000" indent="-228600">
              <a:spcBef>
                <a:spcPts val="0"/>
              </a:spcBef>
              <a:spcAft>
                <a:spcPts val="0"/>
              </a:spcAft>
              <a:defRPr lang="zh-cn" cap="none">
                <a:solidFill>
                  <a:schemeClr val="tx1"/>
                </a:solidFill>
                <a:latin typeface="Calibri" pitchFamily="2" charset="0"/>
                <a:ea typeface="等线" pitchFamily="0" charset="0"/>
                <a:cs typeface="等线" pitchFamily="0" charset="0"/>
              </a:defRPr>
            </a:lvl8pPr>
            <a:lvl9pPr marL="3886200" indent="-228600">
              <a:spcBef>
                <a:spcPts val="0"/>
              </a:spcBef>
              <a:spcAft>
                <a:spcPts val="0"/>
              </a:spcAft>
              <a:defRPr lang="zh-cn" cap="none">
                <a:solidFill>
                  <a:schemeClr val="tx1"/>
                </a:solidFill>
                <a:latin typeface="Calibri" pitchFamily="2" charset="0"/>
                <a:ea typeface="等线" pitchFamily="0" charset="0"/>
                <a:cs typeface="等线" pitchFamily="0" charset="0"/>
              </a:defRPr>
            </a:lvl9pPr>
          </a:lstStyle>
          <a:p>
            <a:pPr algn="just" defTabSz="914400">
              <a:tabLst/>
              <a:defRPr lang="zh-cn"/>
            </a:pPr>
            <a:r>
              <a:rPr lang="zh-cn" sz="6000" cap="none" spc="-11">
                <a:solidFill>
                  <a:srgbClr val="1F4F7A"/>
                </a:solidFill>
                <a:latin typeface="方正大黑简体" pitchFamily="0" charset="0"/>
                <a:ea typeface="方正大黑简体" pitchFamily="0" charset="0"/>
                <a:cs typeface="等线" pitchFamily="0" charset="0"/>
              </a:rPr>
              <a:t>目录</a:t>
            </a:r>
            <a:endParaRPr lang="zh-cn" sz="6000" cap="none" spc="-11">
              <a:solidFill>
                <a:srgbClr val="1F4F7A"/>
              </a:solidFill>
              <a:latin typeface="方正大黑简体" pitchFamily="0" charset="0"/>
              <a:ea typeface="方正大黑简体" pitchFamily="0" charset="0"/>
              <a:cs typeface="等线" pitchFamily="0" charset="0"/>
            </a:endParaRPr>
          </a:p>
        </p:txBody>
      </p:sp>
      <p:sp>
        <p:nvSpPr>
          <p:cNvPr id="14" name="文本框 30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0H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hwkAALcQAADvGgAAjhMAABAgAAAmAAAACAAAAP//////////"/>
              </a:ext>
            </a:extLst>
          </p:cNvSpPr>
          <p:nvPr/>
        </p:nvSpPr>
        <p:spPr>
          <a:xfrm>
            <a:off x="1548765" y="2717165"/>
            <a:ext cx="2829560" cy="4616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defTabSz="914400">
              <a:tabLst/>
              <a:defRPr lang="zh-cn"/>
            </a:pPr>
            <a:r>
              <a:rPr lang="en-us" sz="2400" cap="none" spc="24">
                <a:solidFill>
                  <a:srgbClr val="1F4F7A"/>
                </a:solidFill>
                <a:latin typeface="方正正中黑简体" pitchFamily="0" charset="0"/>
                <a:ea typeface="方正正中黑简体" pitchFamily="0" charset="0"/>
                <a:cs typeface="等线" pitchFamily="0" charset="0"/>
              </a:rPr>
              <a:t>CONTENTS</a:t>
            </a:r>
            <a:endParaRPr lang="zh-cn" sz="2400" cap="none" spc="24">
              <a:solidFill>
                <a:srgbClr val="1F4F7A"/>
              </a:solidFill>
              <a:latin typeface="方正正中黑简体" pitchFamily="0" charset="0"/>
              <a:ea typeface="方正正中黑简体" pitchFamily="0" charset="0"/>
              <a:cs typeface="等线" pitchFamily="0" charset="0"/>
            </a:endParaRPr>
          </a:p>
        </p:txBody>
      </p:sp>
      <p:grpSp>
        <p:nvGrpSpPr>
          <p:cNvPr id="15" name="组合 41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BI5MDEfAAAAVAAAAAAAAAAAAAAAAAAAAAAAAAAAAAAAAAAAAAAAAAAAAAAAAAAAAAAAAAAAAAAAAAAAAAAAAAAAAAAAAAAAAAAAAAAAAAAAAAAAAAAAAAAAAAAAAAAAACEAAAAYAAAAFAAAAEoUAADhDQAA1xUAAG4PAAAQAAAAJgAAAAgAAAD/////AAAAAA=="/>
              </a:ext>
            </a:extLst>
          </p:cNvGrpSpPr>
          <p:nvPr/>
        </p:nvGrpSpPr>
        <p:grpSpPr>
          <a:xfrm>
            <a:off x="3298190" y="2256155"/>
            <a:ext cx="252095" cy="252095"/>
            <a:chOff x="3298190" y="2256155"/>
            <a:chExt cx="252095" cy="252095"/>
          </a:xfrm>
        </p:grpSpPr>
        <p:sp>
          <p:nvSpPr>
            <p:cNvPr id="17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AAAAAH096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H096AP///wEAAAAAAAAAAAAAAAAAAAAAAAAAAAAAAAAAAAAAAAAAAAAAAAJ/f38A5+bmA8zMzADAwP8Af39/AAAAAAAAAAAAAAAAAAAAAAAAAAAAIQAAABgAAAAUAAAAShQAAOENAADXFQAAbg8AAAAAAAAmAAAACAAAAP//////////"/>
                </a:ext>
              </a:extLst>
            </p:cNvSpPr>
            <p:nvPr/>
          </p:nvSpPr>
          <p:spPr>
            <a:xfrm>
              <a:off x="3298190" y="2256155"/>
              <a:ext cx="252095" cy="252095"/>
            </a:xfrm>
            <a:prstGeom prst="ellipse">
              <a:avLst/>
            </a:prstGeom>
            <a:solidFill>
              <a:srgbClr val="1F4F7A"/>
            </a:soli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6" name="Freeform 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AAAAA////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J/f38A5+bmA8zMzADAwP8Af39/AAAAAAAAAAAAAAAAAAAAAAAAAAAAIQAAABgAAAAUAAAAhxQAAFIOAACaFQAA/Q4AAAAAAAAmAAAACAAAAP//////////"/>
                </a:ext>
              </a:extLst>
            </p:cNvSpPr>
            <p:nvPr/>
          </p:nvSpPr>
          <p:spPr>
            <a:xfrm>
              <a:off x="3336925" y="2327910"/>
              <a:ext cx="174625" cy="108585"/>
            </a:xfrm>
            <a:custGeom>
              <a:avLst/>
              <a:gdLst/>
              <a:ahLst/>
              <a:cxnLst/>
              <a:rect l="0" t="0" r="174625" b="108585"/>
              <a:pathLst>
                <a:path w="174625" h="108585">
                  <a:moveTo>
                    <a:pt x="167731" y="93383"/>
                  </a:moveTo>
                  <a:cubicBezTo>
                    <a:pt x="142457" y="93383"/>
                    <a:pt x="142457" y="93383"/>
                    <a:pt x="142457" y="93383"/>
                  </a:cubicBezTo>
                  <a:cubicBezTo>
                    <a:pt x="153945" y="93383"/>
                    <a:pt x="165434" y="82524"/>
                    <a:pt x="165434" y="71666"/>
                  </a:cubicBezTo>
                  <a:cubicBezTo>
                    <a:pt x="165434" y="23887"/>
                    <a:pt x="165434" y="23887"/>
                    <a:pt x="165434" y="23887"/>
                  </a:cubicBezTo>
                  <a:cubicBezTo>
                    <a:pt x="165434" y="10858"/>
                    <a:pt x="153945" y="0"/>
                    <a:pt x="140159" y="0"/>
                  </a:cubicBezTo>
                  <a:cubicBezTo>
                    <a:pt x="34463" y="0"/>
                    <a:pt x="34463" y="0"/>
                    <a:pt x="34463" y="0"/>
                  </a:cubicBezTo>
                  <a:cubicBezTo>
                    <a:pt x="20679" y="0"/>
                    <a:pt x="9190" y="10858"/>
                    <a:pt x="9190" y="23887"/>
                  </a:cubicBezTo>
                  <a:cubicBezTo>
                    <a:pt x="9190" y="71666"/>
                    <a:pt x="9190" y="71666"/>
                    <a:pt x="9190" y="71666"/>
                  </a:cubicBezTo>
                  <a:cubicBezTo>
                    <a:pt x="9190" y="82524"/>
                    <a:pt x="18381" y="93383"/>
                    <a:pt x="29870" y="93383"/>
                  </a:cubicBezTo>
                  <a:cubicBezTo>
                    <a:pt x="6893" y="93383"/>
                    <a:pt x="6893" y="93383"/>
                    <a:pt x="6893" y="93383"/>
                  </a:cubicBezTo>
                  <a:cubicBezTo>
                    <a:pt x="2297" y="93383"/>
                    <a:pt x="0" y="95554"/>
                    <a:pt x="0" y="99898"/>
                  </a:cubicBezTo>
                  <a:cubicBezTo>
                    <a:pt x="0" y="102069"/>
                    <a:pt x="0" y="102069"/>
                    <a:pt x="0" y="102069"/>
                  </a:cubicBezTo>
                  <a:cubicBezTo>
                    <a:pt x="0" y="106413"/>
                    <a:pt x="2297" y="108585"/>
                    <a:pt x="6893" y="108585"/>
                  </a:cubicBezTo>
                  <a:cubicBezTo>
                    <a:pt x="167731" y="108585"/>
                    <a:pt x="167731" y="108585"/>
                    <a:pt x="167731" y="108585"/>
                  </a:cubicBezTo>
                  <a:cubicBezTo>
                    <a:pt x="170029" y="108585"/>
                    <a:pt x="174625" y="106413"/>
                    <a:pt x="174625" y="102069"/>
                  </a:cubicBezTo>
                  <a:cubicBezTo>
                    <a:pt x="174625" y="99898"/>
                    <a:pt x="174625" y="99898"/>
                    <a:pt x="174625" y="99898"/>
                  </a:cubicBezTo>
                  <a:cubicBezTo>
                    <a:pt x="174625" y="95554"/>
                    <a:pt x="170029" y="93383"/>
                    <a:pt x="167731" y="93383"/>
                  </a:cubicBezTo>
                  <a:close/>
                  <a:moveTo>
                    <a:pt x="25274" y="71666"/>
                  </a:moveTo>
                  <a:cubicBezTo>
                    <a:pt x="25274" y="23887"/>
                    <a:pt x="25274" y="23887"/>
                    <a:pt x="25274" y="23887"/>
                  </a:cubicBezTo>
                  <a:cubicBezTo>
                    <a:pt x="25274" y="19545"/>
                    <a:pt x="27571" y="15201"/>
                    <a:pt x="34463" y="15201"/>
                  </a:cubicBezTo>
                  <a:cubicBezTo>
                    <a:pt x="140159" y="15201"/>
                    <a:pt x="140159" y="15201"/>
                    <a:pt x="140159" y="15201"/>
                  </a:cubicBezTo>
                  <a:cubicBezTo>
                    <a:pt x="144754" y="15201"/>
                    <a:pt x="149350" y="19545"/>
                    <a:pt x="149350" y="23887"/>
                  </a:cubicBezTo>
                  <a:cubicBezTo>
                    <a:pt x="149350" y="71666"/>
                    <a:pt x="149350" y="71666"/>
                    <a:pt x="149350" y="71666"/>
                  </a:cubicBezTo>
                  <a:cubicBezTo>
                    <a:pt x="149350" y="76009"/>
                    <a:pt x="144754" y="80352"/>
                    <a:pt x="140159" y="80352"/>
                  </a:cubicBezTo>
                  <a:cubicBezTo>
                    <a:pt x="34463" y="80352"/>
                    <a:pt x="34463" y="80352"/>
                    <a:pt x="34463" y="80352"/>
                  </a:cubicBezTo>
                  <a:cubicBezTo>
                    <a:pt x="27571" y="80352"/>
                    <a:pt x="25274" y="76009"/>
                    <a:pt x="25274" y="716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grpSp>
        <p:nvGrpSpPr>
          <p:cNvPr id="18" name="组合 39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BI5MDEfAAAAVAAAAAAAAAAAAAAAAAAAAAAAAAAAAAAAAAAAAAAAAAAAAAAAAAAAAAAAAAAAAAAAAAAAAAAAAAAAAAAAAAAAAAAAAAAAAAAAAAAAAAAAAAAAAAAAAAAAACEAAAAYAAAAFAAAACoWAADhDQAAtxcAAG4PAAAQAAAAJgAAAAgAAAD/////AAAAAA=="/>
              </a:ext>
            </a:extLst>
          </p:cNvGrpSpPr>
          <p:nvPr/>
        </p:nvGrpSpPr>
        <p:grpSpPr>
          <a:xfrm>
            <a:off x="3602990" y="2256155"/>
            <a:ext cx="252095" cy="252095"/>
            <a:chOff x="3602990" y="2256155"/>
            <a:chExt cx="252095" cy="252095"/>
          </a:xfrm>
        </p:grpSpPr>
        <p:sp>
          <p:nvSpPr>
            <p:cNvPr id="20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AAAAAH096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H096AP///wEAAAAAAAAAAAAAAAAAAAAAAAAAAAAAAAAAAAAAAAAAAAAAAAJ/f38A5+bmA8zMzADAwP8Af39/AAAAAAAAAAAAAAAAAAAAAAAAAAAAIQAAABgAAAAUAAAAKhYAAOENAAC3FwAAbg8AAAAAAAAmAAAACAAAAP//////////"/>
                </a:ext>
              </a:extLst>
            </p:cNvSpPr>
            <p:nvPr/>
          </p:nvSpPr>
          <p:spPr>
            <a:xfrm>
              <a:off x="3602990" y="2256155"/>
              <a:ext cx="252095" cy="252095"/>
            </a:xfrm>
            <a:prstGeom prst="ellipse">
              <a:avLst/>
            </a:prstGeom>
            <a:solidFill>
              <a:srgbClr val="1F4F7A"/>
            </a:soli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9" name="Freeform 1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AAAAA////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J/f38A5+bmA8zMzADAwP8Af39/AAAAAAAAAAAAAAAAAAAAAAAAAAAAIQAAABgAAAAUAAAAmBYAACEOAABdFwAAKg8AAAAAAAAmAAAACAAAAP//////////"/>
                </a:ext>
              </a:extLst>
            </p:cNvSpPr>
            <p:nvPr/>
          </p:nvSpPr>
          <p:spPr>
            <a:xfrm>
              <a:off x="3672840" y="2296795"/>
              <a:ext cx="125095" cy="168275"/>
            </a:xfrm>
            <a:custGeom>
              <a:avLst/>
              <a:gdLst/>
              <a:ahLst/>
              <a:cxnLst/>
              <a:rect l="0" t="0" r="125095" b="168275"/>
              <a:pathLst>
                <a:path w="125095" h="168275">
                  <a:moveTo>
                    <a:pt x="78184" y="168275"/>
                  </a:moveTo>
                  <a:cubicBezTo>
                    <a:pt x="75578" y="168275"/>
                    <a:pt x="72972" y="168275"/>
                    <a:pt x="70365" y="165800"/>
                  </a:cubicBezTo>
                  <a:cubicBezTo>
                    <a:pt x="46910" y="128680"/>
                    <a:pt x="46910" y="128680"/>
                    <a:pt x="46910" y="128680"/>
                  </a:cubicBezTo>
                  <a:cubicBezTo>
                    <a:pt x="28667" y="138579"/>
                    <a:pt x="28667" y="138579"/>
                    <a:pt x="28667" y="138579"/>
                  </a:cubicBezTo>
                  <a:cubicBezTo>
                    <a:pt x="26061" y="141054"/>
                    <a:pt x="20849" y="141054"/>
                    <a:pt x="18242" y="138579"/>
                  </a:cubicBezTo>
                  <a:cubicBezTo>
                    <a:pt x="15636" y="138579"/>
                    <a:pt x="13030" y="136104"/>
                    <a:pt x="13030" y="131155"/>
                  </a:cubicBezTo>
                  <a:cubicBezTo>
                    <a:pt x="0" y="9898"/>
                    <a:pt x="0" y="9898"/>
                    <a:pt x="0" y="9898"/>
                  </a:cubicBezTo>
                  <a:cubicBezTo>
                    <a:pt x="0" y="7423"/>
                    <a:pt x="2606" y="2474"/>
                    <a:pt x="5212" y="2474"/>
                  </a:cubicBezTo>
                  <a:cubicBezTo>
                    <a:pt x="7818" y="0"/>
                    <a:pt x="13030" y="0"/>
                    <a:pt x="15636" y="2474"/>
                  </a:cubicBezTo>
                  <a:cubicBezTo>
                    <a:pt x="119882" y="74238"/>
                    <a:pt x="119882" y="74238"/>
                    <a:pt x="119882" y="74238"/>
                  </a:cubicBezTo>
                  <a:cubicBezTo>
                    <a:pt x="122488" y="74238"/>
                    <a:pt x="125095" y="79188"/>
                    <a:pt x="125095" y="81662"/>
                  </a:cubicBezTo>
                  <a:cubicBezTo>
                    <a:pt x="125095" y="84137"/>
                    <a:pt x="122488" y="86612"/>
                    <a:pt x="119882" y="89086"/>
                  </a:cubicBezTo>
                  <a:cubicBezTo>
                    <a:pt x="99033" y="98985"/>
                    <a:pt x="99033" y="98985"/>
                    <a:pt x="99033" y="98985"/>
                  </a:cubicBezTo>
                  <a:cubicBezTo>
                    <a:pt x="122488" y="136104"/>
                    <a:pt x="122488" y="136104"/>
                    <a:pt x="122488" y="136104"/>
                  </a:cubicBezTo>
                  <a:cubicBezTo>
                    <a:pt x="122488" y="138579"/>
                    <a:pt x="125095" y="141054"/>
                    <a:pt x="122488" y="143528"/>
                  </a:cubicBezTo>
                  <a:cubicBezTo>
                    <a:pt x="122488" y="146003"/>
                    <a:pt x="122488" y="146003"/>
                    <a:pt x="119882" y="148477"/>
                  </a:cubicBezTo>
                  <a:cubicBezTo>
                    <a:pt x="83396" y="168275"/>
                    <a:pt x="83396" y="168275"/>
                    <a:pt x="83396" y="168275"/>
                  </a:cubicBezTo>
                  <a:cubicBezTo>
                    <a:pt x="80790" y="168275"/>
                    <a:pt x="80790" y="168275"/>
                    <a:pt x="78184" y="168275"/>
                  </a:cubicBezTo>
                  <a:close/>
                  <a:moveTo>
                    <a:pt x="52122" y="106409"/>
                  </a:moveTo>
                  <a:cubicBezTo>
                    <a:pt x="54729" y="106409"/>
                    <a:pt x="57335" y="108883"/>
                    <a:pt x="59941" y="111358"/>
                  </a:cubicBezTo>
                  <a:cubicBezTo>
                    <a:pt x="80790" y="148477"/>
                    <a:pt x="80790" y="148477"/>
                    <a:pt x="80790" y="148477"/>
                  </a:cubicBezTo>
                  <a:cubicBezTo>
                    <a:pt x="101639" y="138579"/>
                    <a:pt x="101639" y="138579"/>
                    <a:pt x="101639" y="138579"/>
                  </a:cubicBezTo>
                  <a:cubicBezTo>
                    <a:pt x="78184" y="101459"/>
                    <a:pt x="78184" y="101459"/>
                    <a:pt x="78184" y="101459"/>
                  </a:cubicBezTo>
                  <a:cubicBezTo>
                    <a:pt x="78184" y="98985"/>
                    <a:pt x="78184" y="96510"/>
                    <a:pt x="78184" y="94036"/>
                  </a:cubicBezTo>
                  <a:cubicBezTo>
                    <a:pt x="78184" y="91561"/>
                    <a:pt x="80790" y="89086"/>
                    <a:pt x="83396" y="89086"/>
                  </a:cubicBezTo>
                  <a:cubicBezTo>
                    <a:pt x="99033" y="79188"/>
                    <a:pt x="99033" y="79188"/>
                    <a:pt x="99033" y="79188"/>
                  </a:cubicBezTo>
                  <a:cubicBezTo>
                    <a:pt x="20849" y="27220"/>
                    <a:pt x="20849" y="27220"/>
                    <a:pt x="20849" y="27220"/>
                  </a:cubicBezTo>
                  <a:cubicBezTo>
                    <a:pt x="31273" y="116307"/>
                    <a:pt x="31273" y="116307"/>
                    <a:pt x="31273" y="116307"/>
                  </a:cubicBezTo>
                  <a:cubicBezTo>
                    <a:pt x="46910" y="108883"/>
                    <a:pt x="46910" y="108883"/>
                    <a:pt x="46910" y="108883"/>
                  </a:cubicBezTo>
                  <a:cubicBezTo>
                    <a:pt x="46910" y="106409"/>
                    <a:pt x="49516" y="106409"/>
                    <a:pt x="52122" y="1064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grpSp>
        <p:nvGrpSpPr>
          <p:cNvPr id="21" name="组合 40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AoYAADhDQAAlxkAAG4PAAAQAAAAJgAAAAgAAAD/////AAAAAA=="/>
              </a:ext>
            </a:extLst>
          </p:cNvGrpSpPr>
          <p:nvPr/>
        </p:nvGrpSpPr>
        <p:grpSpPr>
          <a:xfrm>
            <a:off x="3907790" y="2256155"/>
            <a:ext cx="252095" cy="252095"/>
            <a:chOff x="3907790" y="2256155"/>
            <a:chExt cx="252095" cy="252095"/>
          </a:xfrm>
        </p:grpSpPr>
        <p:sp>
          <p:nvSpPr>
            <p:cNvPr id="23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AAAAAH096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H096AP///wEAAAAAAAAAAAAAAAAAAAAAAAAAAAAAAAAAAAAAAAAAAAAAAAJ/f38A5+bmA8zMzADAwP8Af39/AAAAAAAAAAAAAAAAAAAAAAAAAAAAIQAAABgAAAAUAAAAChgAAOENAACXGQAAbg8AAAAAAAAmAAAACAAAAP//////////"/>
                </a:ext>
              </a:extLst>
            </p:cNvSpPr>
            <p:nvPr/>
          </p:nvSpPr>
          <p:spPr>
            <a:xfrm>
              <a:off x="3907790" y="2256155"/>
              <a:ext cx="252095" cy="252095"/>
            </a:xfrm>
            <a:prstGeom prst="ellipse">
              <a:avLst/>
            </a:prstGeom>
            <a:solidFill>
              <a:srgbClr val="1F4F7A"/>
            </a:soli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22" name="Freeform 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AAAAA////AP///wgAAAAAAAAAAAAAAAAAAAAAAAAAAAAAAAAAAAAAeAAAAAEAAABAAAAAAAAAAAAAAAB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Y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AAAAAJ/f38A5+bmA8zMzADAwP8Af39/AAAAAAAAAAAAAAAAAAAAAAAAAAAAIQAAABgAAAAUAAAAPRgAACgOAABkGQAA9A4AAAAAAAAmAAAACAAAAP//////////"/>
                </a:ext>
              </a:extLst>
            </p:cNvSpPr>
            <p:nvPr/>
          </p:nvSpPr>
          <p:spPr>
            <a:xfrm>
              <a:off x="3940175" y="2301240"/>
              <a:ext cx="187325" cy="129540"/>
            </a:xfrm>
            <a:custGeom>
              <a:avLst/>
              <a:gdLst/>
              <a:ahLst/>
              <a:cxnLst/>
              <a:rect l="0" t="0" r="187325" b="129540"/>
              <a:pathLst>
                <a:path w="187325" h="129540">
                  <a:moveTo>
                    <a:pt x="154855" y="13879"/>
                  </a:moveTo>
                  <a:cubicBezTo>
                    <a:pt x="154855" y="9253"/>
                    <a:pt x="154855" y="9253"/>
                    <a:pt x="154855" y="9253"/>
                  </a:cubicBezTo>
                  <a:cubicBezTo>
                    <a:pt x="154855" y="4626"/>
                    <a:pt x="149860" y="0"/>
                    <a:pt x="144864" y="0"/>
                  </a:cubicBezTo>
                  <a:cubicBezTo>
                    <a:pt x="132376" y="0"/>
                    <a:pt x="132376" y="0"/>
                    <a:pt x="132376" y="0"/>
                  </a:cubicBezTo>
                  <a:cubicBezTo>
                    <a:pt x="127381" y="0"/>
                    <a:pt x="122384" y="4626"/>
                    <a:pt x="122384" y="9253"/>
                  </a:cubicBezTo>
                  <a:cubicBezTo>
                    <a:pt x="122384" y="13879"/>
                    <a:pt x="122384" y="13879"/>
                    <a:pt x="122384" y="13879"/>
                  </a:cubicBezTo>
                  <a:cubicBezTo>
                    <a:pt x="34966" y="13879"/>
                    <a:pt x="34966" y="13879"/>
                    <a:pt x="34966" y="13879"/>
                  </a:cubicBezTo>
                  <a:cubicBezTo>
                    <a:pt x="14986" y="13879"/>
                    <a:pt x="0" y="27759"/>
                    <a:pt x="0" y="46264"/>
                  </a:cubicBezTo>
                  <a:cubicBezTo>
                    <a:pt x="0" y="97155"/>
                    <a:pt x="0" y="97155"/>
                    <a:pt x="0" y="97155"/>
                  </a:cubicBezTo>
                  <a:cubicBezTo>
                    <a:pt x="0" y="115661"/>
                    <a:pt x="14986" y="129540"/>
                    <a:pt x="34966" y="129540"/>
                  </a:cubicBezTo>
                  <a:cubicBezTo>
                    <a:pt x="152357" y="129540"/>
                    <a:pt x="152357" y="129540"/>
                    <a:pt x="152357" y="129540"/>
                  </a:cubicBezTo>
                  <a:cubicBezTo>
                    <a:pt x="172339" y="129540"/>
                    <a:pt x="187325" y="115661"/>
                    <a:pt x="187325" y="97155"/>
                  </a:cubicBezTo>
                  <a:cubicBezTo>
                    <a:pt x="187325" y="46264"/>
                    <a:pt x="187325" y="46264"/>
                    <a:pt x="187325" y="46264"/>
                  </a:cubicBezTo>
                  <a:cubicBezTo>
                    <a:pt x="187325" y="27759"/>
                    <a:pt x="172339" y="13879"/>
                    <a:pt x="154855" y="13879"/>
                  </a:cubicBezTo>
                  <a:close/>
                  <a:moveTo>
                    <a:pt x="34966" y="27759"/>
                  </a:moveTo>
                  <a:cubicBezTo>
                    <a:pt x="152357" y="27759"/>
                    <a:pt x="152357" y="27759"/>
                    <a:pt x="152357" y="27759"/>
                  </a:cubicBezTo>
                  <a:cubicBezTo>
                    <a:pt x="162348" y="27759"/>
                    <a:pt x="169841" y="37011"/>
                    <a:pt x="169841" y="46264"/>
                  </a:cubicBezTo>
                  <a:cubicBezTo>
                    <a:pt x="169841" y="62457"/>
                    <a:pt x="169841" y="62457"/>
                    <a:pt x="169841" y="62457"/>
                  </a:cubicBezTo>
                  <a:cubicBezTo>
                    <a:pt x="129878" y="62457"/>
                    <a:pt x="129878" y="62457"/>
                    <a:pt x="129878" y="62457"/>
                  </a:cubicBezTo>
                  <a:cubicBezTo>
                    <a:pt x="124883" y="48578"/>
                    <a:pt x="112395" y="37011"/>
                    <a:pt x="94911" y="37011"/>
                  </a:cubicBezTo>
                  <a:cubicBezTo>
                    <a:pt x="77427" y="37011"/>
                    <a:pt x="62441" y="48578"/>
                    <a:pt x="57446" y="62457"/>
                  </a:cubicBezTo>
                  <a:cubicBezTo>
                    <a:pt x="17483" y="62457"/>
                    <a:pt x="17483" y="62457"/>
                    <a:pt x="17483" y="62457"/>
                  </a:cubicBezTo>
                  <a:cubicBezTo>
                    <a:pt x="17483" y="46264"/>
                    <a:pt x="17483" y="46264"/>
                    <a:pt x="17483" y="46264"/>
                  </a:cubicBezTo>
                  <a:cubicBezTo>
                    <a:pt x="17483" y="37011"/>
                    <a:pt x="24976" y="27759"/>
                    <a:pt x="34966" y="27759"/>
                  </a:cubicBezTo>
                  <a:close/>
                  <a:moveTo>
                    <a:pt x="114892" y="71710"/>
                  </a:moveTo>
                  <a:cubicBezTo>
                    <a:pt x="114892" y="80963"/>
                    <a:pt x="104902" y="90215"/>
                    <a:pt x="94911" y="90215"/>
                  </a:cubicBezTo>
                  <a:cubicBezTo>
                    <a:pt x="82423" y="90215"/>
                    <a:pt x="74930" y="80963"/>
                    <a:pt x="74930" y="71710"/>
                  </a:cubicBezTo>
                  <a:cubicBezTo>
                    <a:pt x="74930" y="60144"/>
                    <a:pt x="82423" y="53204"/>
                    <a:pt x="94911" y="53204"/>
                  </a:cubicBezTo>
                  <a:cubicBezTo>
                    <a:pt x="104902" y="53204"/>
                    <a:pt x="114892" y="60144"/>
                    <a:pt x="114892" y="71710"/>
                  </a:cubicBezTo>
                  <a:close/>
                  <a:moveTo>
                    <a:pt x="152357" y="113348"/>
                  </a:moveTo>
                  <a:cubicBezTo>
                    <a:pt x="34966" y="113348"/>
                    <a:pt x="34966" y="113348"/>
                    <a:pt x="34966" y="113348"/>
                  </a:cubicBezTo>
                  <a:cubicBezTo>
                    <a:pt x="24976" y="113348"/>
                    <a:pt x="17483" y="106408"/>
                    <a:pt x="17483" y="97155"/>
                  </a:cubicBezTo>
                  <a:cubicBezTo>
                    <a:pt x="17483" y="78649"/>
                    <a:pt x="17483" y="78649"/>
                    <a:pt x="17483" y="78649"/>
                  </a:cubicBezTo>
                  <a:cubicBezTo>
                    <a:pt x="57446" y="78649"/>
                    <a:pt x="57446" y="78649"/>
                    <a:pt x="57446" y="78649"/>
                  </a:cubicBezTo>
                  <a:cubicBezTo>
                    <a:pt x="62441" y="94842"/>
                    <a:pt x="77427" y="106408"/>
                    <a:pt x="94911" y="106408"/>
                  </a:cubicBezTo>
                  <a:cubicBezTo>
                    <a:pt x="112395" y="106408"/>
                    <a:pt x="124883" y="94842"/>
                    <a:pt x="129878" y="78649"/>
                  </a:cubicBezTo>
                  <a:cubicBezTo>
                    <a:pt x="169841" y="78649"/>
                    <a:pt x="169841" y="78649"/>
                    <a:pt x="169841" y="78649"/>
                  </a:cubicBezTo>
                  <a:cubicBezTo>
                    <a:pt x="169841" y="97155"/>
                    <a:pt x="169841" y="97155"/>
                    <a:pt x="169841" y="97155"/>
                  </a:cubicBezTo>
                  <a:cubicBezTo>
                    <a:pt x="169841" y="106408"/>
                    <a:pt x="162348" y="113348"/>
                    <a:pt x="152357" y="113348"/>
                  </a:cubicBezTo>
                  <a:close/>
                  <a:moveTo>
                    <a:pt x="147362" y="53204"/>
                  </a:moveTo>
                  <a:cubicBezTo>
                    <a:pt x="144864" y="53204"/>
                    <a:pt x="144864" y="53204"/>
                    <a:pt x="144864" y="53204"/>
                  </a:cubicBezTo>
                  <a:cubicBezTo>
                    <a:pt x="139869" y="53204"/>
                    <a:pt x="137371" y="48578"/>
                    <a:pt x="137371" y="46264"/>
                  </a:cubicBezTo>
                  <a:cubicBezTo>
                    <a:pt x="137371" y="43951"/>
                    <a:pt x="137371" y="43951"/>
                    <a:pt x="137371" y="43951"/>
                  </a:cubicBezTo>
                  <a:cubicBezTo>
                    <a:pt x="137371" y="39325"/>
                    <a:pt x="139869" y="37011"/>
                    <a:pt x="144864" y="37011"/>
                  </a:cubicBezTo>
                  <a:cubicBezTo>
                    <a:pt x="147362" y="37011"/>
                    <a:pt x="147362" y="37011"/>
                    <a:pt x="147362" y="37011"/>
                  </a:cubicBezTo>
                  <a:cubicBezTo>
                    <a:pt x="152357" y="37011"/>
                    <a:pt x="154855" y="39325"/>
                    <a:pt x="154855" y="43951"/>
                  </a:cubicBezTo>
                  <a:cubicBezTo>
                    <a:pt x="154855" y="46264"/>
                    <a:pt x="154855" y="46264"/>
                    <a:pt x="154855" y="46264"/>
                  </a:cubicBezTo>
                  <a:cubicBezTo>
                    <a:pt x="154855" y="48578"/>
                    <a:pt x="152357" y="53204"/>
                    <a:pt x="147362" y="532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grpSp>
        <p:nvGrpSpPr>
          <p:cNvPr id="24" name="Group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IT+///OGgAArxUAAEYrAAAQAAAAJgAAAAgAAAD/////AAAAAA=="/>
              </a:ext>
            </a:extLst>
          </p:cNvGrpSpPr>
          <p:nvPr/>
        </p:nvGrpSpPr>
        <p:grpSpPr>
          <a:xfrm rot="10800000">
            <a:off x="-241300" y="4357370"/>
            <a:ext cx="3766185" cy="2677160"/>
            <a:chOff x="-241300" y="4357370"/>
            <a:chExt cx="3766185" cy="2677160"/>
          </a:xfrm>
        </p:grpSpPr>
        <p:sp>
          <p:nvSpPr>
            <p:cNvPr id="72" name="Oval 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0F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VxQAAD8mAACoFAAAjSYAAAAAAAAmAAAACAAAAP//////////"/>
                </a:ext>
              </a:extLst>
            </p:cNvSpPr>
            <p:nvPr/>
          </p:nvSpPr>
          <p:spPr>
            <a:xfrm>
              <a:off x="3306445" y="6217285"/>
              <a:ext cx="51435" cy="4953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1" name="Freeform 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XRMAAMseAAAOFAAAmh8AAAAAAAAmAAAACAAAAP//////////"/>
                </a:ext>
              </a:extLst>
            </p:cNvSpPr>
            <p:nvPr/>
          </p:nvSpPr>
          <p:spPr>
            <a:xfrm>
              <a:off x="3147695" y="5005705"/>
              <a:ext cx="112395" cy="131445"/>
            </a:xfrm>
            <a:custGeom>
              <a:avLst/>
              <a:gdLst/>
              <a:ahLst/>
              <a:cxnLst/>
              <a:rect l="0" t="0" r="112395" b="131445"/>
              <a:pathLst>
                <a:path w="112395" h="131445">
                  <a:moveTo>
                    <a:pt x="112395" y="65722"/>
                  </a:moveTo>
                  <a:lnTo>
                    <a:pt x="56197" y="98120"/>
                  </a:lnTo>
                  <a:lnTo>
                    <a:pt x="0" y="131445"/>
                  </a:lnTo>
                  <a:lnTo>
                    <a:pt x="0" y="65722"/>
                  </a:lnTo>
                  <a:lnTo>
                    <a:pt x="0" y="0"/>
                  </a:lnTo>
                  <a:lnTo>
                    <a:pt x="56197" y="32397"/>
                  </a:lnTo>
                  <a:lnTo>
                    <a:pt x="112395" y="6572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70" name="Oval 7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EhAAADwbAABiEAAAjhsAAAAAAAAmAAAACAAAAP//////////"/>
                </a:ext>
              </a:extLst>
            </p:cNvSpPr>
            <p:nvPr/>
          </p:nvSpPr>
          <p:spPr>
            <a:xfrm>
              <a:off x="2612390" y="4427220"/>
              <a:ext cx="5080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9" name="Freeform 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zAQAADUdAAAsBgAAkB4AAAAAAAAmAAAACAAAAP//////////"/>
                </a:ext>
              </a:extLst>
            </p:cNvSpPr>
            <p:nvPr/>
          </p:nvSpPr>
          <p:spPr>
            <a:xfrm>
              <a:off x="779780" y="4747895"/>
              <a:ext cx="223520" cy="220345"/>
            </a:xfrm>
            <a:custGeom>
              <a:avLst/>
              <a:gdLst/>
              <a:ahLst/>
              <a:cxnLst/>
              <a:rect l="0" t="0" r="223520" b="220345"/>
              <a:pathLst>
                <a:path w="223520" h="220345">
                  <a:moveTo>
                    <a:pt x="110978" y="220345"/>
                  </a:moveTo>
                  <a:cubicBezTo>
                    <a:pt x="173502" y="220345"/>
                    <a:pt x="223520" y="170337"/>
                    <a:pt x="223520" y="109391"/>
                  </a:cubicBezTo>
                  <a:cubicBezTo>
                    <a:pt x="223520" y="50007"/>
                    <a:pt x="173502" y="0"/>
                    <a:pt x="110978" y="0"/>
                  </a:cubicBezTo>
                  <a:cubicBezTo>
                    <a:pt x="50018" y="0"/>
                    <a:pt x="0" y="50007"/>
                    <a:pt x="0" y="109391"/>
                  </a:cubicBezTo>
                  <a:cubicBezTo>
                    <a:pt x="0" y="170337"/>
                    <a:pt x="50018" y="220345"/>
                    <a:pt x="110978" y="220345"/>
                  </a:cubicBezTo>
                  <a:close/>
                  <a:moveTo>
                    <a:pt x="110978" y="6250"/>
                  </a:moveTo>
                  <a:cubicBezTo>
                    <a:pt x="168812" y="6250"/>
                    <a:pt x="217268" y="53131"/>
                    <a:pt x="217268" y="109391"/>
                  </a:cubicBezTo>
                  <a:cubicBezTo>
                    <a:pt x="217268" y="167212"/>
                    <a:pt x="168812" y="214094"/>
                    <a:pt x="110978" y="214094"/>
                  </a:cubicBezTo>
                  <a:cubicBezTo>
                    <a:pt x="53145" y="214094"/>
                    <a:pt x="6252" y="167212"/>
                    <a:pt x="6252" y="109391"/>
                  </a:cubicBezTo>
                  <a:cubicBezTo>
                    <a:pt x="6252" y="53131"/>
                    <a:pt x="53145" y="6250"/>
                    <a:pt x="110978" y="625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8" name="Freeform 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oBEAAFEjAACzEgAAYSQAAAAAAAAmAAAACAAAAP//////////"/>
                </a:ext>
              </a:extLst>
            </p:cNvSpPr>
            <p:nvPr/>
          </p:nvSpPr>
          <p:spPr>
            <a:xfrm>
              <a:off x="2865120" y="5741035"/>
              <a:ext cx="174625" cy="172720"/>
            </a:xfrm>
            <a:custGeom>
              <a:avLst/>
              <a:gdLst/>
              <a:ahLst/>
              <a:cxnLst/>
              <a:rect l="0" t="0" r="174625" b="172720"/>
              <a:pathLst>
                <a:path w="174625" h="172720">
                  <a:moveTo>
                    <a:pt x="174625" y="87138"/>
                  </a:moveTo>
                  <a:cubicBezTo>
                    <a:pt x="174625" y="38901"/>
                    <a:pt x="135646" y="0"/>
                    <a:pt x="87312" y="0"/>
                  </a:cubicBezTo>
                  <a:cubicBezTo>
                    <a:pt x="38978" y="0"/>
                    <a:pt x="0" y="38901"/>
                    <a:pt x="0" y="87138"/>
                  </a:cubicBezTo>
                  <a:cubicBezTo>
                    <a:pt x="0" y="133819"/>
                    <a:pt x="38978" y="172720"/>
                    <a:pt x="87312" y="172720"/>
                  </a:cubicBezTo>
                  <a:cubicBezTo>
                    <a:pt x="135646" y="172720"/>
                    <a:pt x="174625" y="133819"/>
                    <a:pt x="174625" y="87138"/>
                  </a:cubicBezTo>
                  <a:close/>
                  <a:moveTo>
                    <a:pt x="17150" y="87138"/>
                  </a:moveTo>
                  <a:cubicBezTo>
                    <a:pt x="17150" y="48237"/>
                    <a:pt x="48332" y="17116"/>
                    <a:pt x="87312" y="17116"/>
                  </a:cubicBezTo>
                  <a:cubicBezTo>
                    <a:pt x="126291" y="17116"/>
                    <a:pt x="159033" y="48237"/>
                    <a:pt x="159033" y="87138"/>
                  </a:cubicBezTo>
                  <a:cubicBezTo>
                    <a:pt x="159033" y="124483"/>
                    <a:pt x="126291" y="157160"/>
                    <a:pt x="87312" y="157160"/>
                  </a:cubicBezTo>
                  <a:cubicBezTo>
                    <a:pt x="48332" y="157160"/>
                    <a:pt x="17150" y="124483"/>
                    <a:pt x="17150" y="87138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7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cwMAAHMeAADtAwAA7R4AAAAAAAAmAAAACAAAAP//////////"/>
                </a:ext>
              </a:extLst>
            </p:cNvSpPr>
            <p:nvPr/>
          </p:nvSpPr>
          <p:spPr>
            <a:xfrm>
              <a:off x="560705" y="4949825"/>
              <a:ext cx="77470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6" name="Freeform 1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hP7//84aAACFFAAATikAAAAAAAAmAAAACAAAAP//////////"/>
                </a:ext>
              </a:extLst>
            </p:cNvSpPr>
            <p:nvPr/>
          </p:nvSpPr>
          <p:spPr>
            <a:xfrm>
              <a:off x="-241300" y="4357370"/>
              <a:ext cx="3576955" cy="2357120"/>
            </a:xfrm>
            <a:custGeom>
              <a:avLst/>
              <a:gdLst/>
              <a:ahLst/>
              <a:cxnLst/>
              <a:rect l="0" t="0" r="3576955" b="2357120"/>
              <a:pathLst>
                <a:path w="3576955" h="2357120">
                  <a:moveTo>
                    <a:pt x="38998" y="398057"/>
                  </a:moveTo>
                  <a:cubicBezTo>
                    <a:pt x="60837" y="398057"/>
                    <a:pt x="77997" y="380886"/>
                    <a:pt x="77997" y="360593"/>
                  </a:cubicBezTo>
                  <a:cubicBezTo>
                    <a:pt x="77997" y="357471"/>
                    <a:pt x="77997" y="354349"/>
                    <a:pt x="77997" y="352787"/>
                  </a:cubicBezTo>
                  <a:cubicBezTo>
                    <a:pt x="662976" y="352787"/>
                    <a:pt x="662976" y="352787"/>
                    <a:pt x="662976" y="352787"/>
                  </a:cubicBezTo>
                  <a:cubicBezTo>
                    <a:pt x="783091" y="491717"/>
                    <a:pt x="783091" y="491717"/>
                    <a:pt x="783091" y="491717"/>
                  </a:cubicBezTo>
                  <a:cubicBezTo>
                    <a:pt x="561580" y="491717"/>
                    <a:pt x="561580" y="491717"/>
                    <a:pt x="561580" y="491717"/>
                  </a:cubicBezTo>
                  <a:cubicBezTo>
                    <a:pt x="558459" y="482351"/>
                    <a:pt x="547540" y="474546"/>
                    <a:pt x="536621" y="474546"/>
                  </a:cubicBezTo>
                  <a:cubicBezTo>
                    <a:pt x="522581" y="474546"/>
                    <a:pt x="510102" y="485473"/>
                    <a:pt x="510102" y="499522"/>
                  </a:cubicBezTo>
                  <a:cubicBezTo>
                    <a:pt x="510102" y="513571"/>
                    <a:pt x="522581" y="526059"/>
                    <a:pt x="536621" y="526059"/>
                  </a:cubicBezTo>
                  <a:cubicBezTo>
                    <a:pt x="547540" y="526059"/>
                    <a:pt x="558459" y="518254"/>
                    <a:pt x="561580" y="508888"/>
                  </a:cubicBezTo>
                  <a:cubicBezTo>
                    <a:pt x="968726" y="508888"/>
                    <a:pt x="968726" y="508888"/>
                    <a:pt x="968726" y="508888"/>
                  </a:cubicBezTo>
                  <a:cubicBezTo>
                    <a:pt x="973405" y="593183"/>
                    <a:pt x="1045163" y="661867"/>
                    <a:pt x="1132520" y="661867"/>
                  </a:cubicBezTo>
                  <a:cubicBezTo>
                    <a:pt x="1219877" y="661867"/>
                    <a:pt x="1293194" y="593183"/>
                    <a:pt x="1296314" y="508888"/>
                  </a:cubicBezTo>
                  <a:cubicBezTo>
                    <a:pt x="1472588" y="508888"/>
                    <a:pt x="1472588" y="508888"/>
                    <a:pt x="1472588" y="508888"/>
                  </a:cubicBezTo>
                  <a:cubicBezTo>
                    <a:pt x="1680061" y="713380"/>
                    <a:pt x="1680061" y="713380"/>
                    <a:pt x="1680061" y="713380"/>
                  </a:cubicBezTo>
                  <a:cubicBezTo>
                    <a:pt x="2045088" y="713380"/>
                    <a:pt x="2045088" y="713380"/>
                    <a:pt x="2045088" y="713380"/>
                  </a:cubicBezTo>
                  <a:cubicBezTo>
                    <a:pt x="2049768" y="730551"/>
                    <a:pt x="2065367" y="744600"/>
                    <a:pt x="2084087" y="744600"/>
                  </a:cubicBezTo>
                  <a:cubicBezTo>
                    <a:pt x="2102806" y="744600"/>
                    <a:pt x="2118405" y="730551"/>
                    <a:pt x="2121525" y="713380"/>
                  </a:cubicBezTo>
                  <a:cubicBezTo>
                    <a:pt x="2289999" y="713380"/>
                    <a:pt x="2289999" y="713380"/>
                    <a:pt x="2289999" y="713380"/>
                  </a:cubicBezTo>
                  <a:cubicBezTo>
                    <a:pt x="2143365" y="858554"/>
                    <a:pt x="2143365" y="858554"/>
                    <a:pt x="2143365" y="858554"/>
                  </a:cubicBezTo>
                  <a:cubicBezTo>
                    <a:pt x="1690980" y="858554"/>
                    <a:pt x="1690980" y="858554"/>
                    <a:pt x="1690980" y="858554"/>
                  </a:cubicBezTo>
                  <a:cubicBezTo>
                    <a:pt x="1687861" y="847627"/>
                    <a:pt x="1676941" y="841383"/>
                    <a:pt x="1666021" y="841383"/>
                  </a:cubicBezTo>
                  <a:cubicBezTo>
                    <a:pt x="1651982" y="841383"/>
                    <a:pt x="1639502" y="852310"/>
                    <a:pt x="1639502" y="866359"/>
                  </a:cubicBezTo>
                  <a:cubicBezTo>
                    <a:pt x="1639502" y="880408"/>
                    <a:pt x="1651982" y="891335"/>
                    <a:pt x="1666021" y="891335"/>
                  </a:cubicBezTo>
                  <a:cubicBezTo>
                    <a:pt x="1676941" y="891335"/>
                    <a:pt x="1687861" y="885091"/>
                    <a:pt x="1690980" y="874164"/>
                  </a:cubicBezTo>
                  <a:cubicBezTo>
                    <a:pt x="2149604" y="874164"/>
                    <a:pt x="2149604" y="874164"/>
                    <a:pt x="2149604" y="874164"/>
                  </a:cubicBezTo>
                  <a:cubicBezTo>
                    <a:pt x="2313399" y="713380"/>
                    <a:pt x="2313399" y="713380"/>
                    <a:pt x="2313399" y="713380"/>
                  </a:cubicBezTo>
                  <a:cubicBezTo>
                    <a:pt x="2450674" y="713380"/>
                    <a:pt x="2450674" y="713380"/>
                    <a:pt x="2450674" y="713380"/>
                  </a:cubicBezTo>
                  <a:cubicBezTo>
                    <a:pt x="2452234" y="797674"/>
                    <a:pt x="2478753" y="875725"/>
                    <a:pt x="2522431" y="941287"/>
                  </a:cubicBezTo>
                  <a:cubicBezTo>
                    <a:pt x="2522431" y="941287"/>
                    <a:pt x="2522431" y="941287"/>
                    <a:pt x="2522431" y="941287"/>
                  </a:cubicBezTo>
                  <a:cubicBezTo>
                    <a:pt x="2366437" y="1094266"/>
                    <a:pt x="2366437" y="1094266"/>
                    <a:pt x="2366437" y="1094266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176123" y="989678"/>
                    <a:pt x="2176123" y="989678"/>
                    <a:pt x="2176123" y="989678"/>
                  </a:cubicBezTo>
                  <a:cubicBezTo>
                    <a:pt x="1970211" y="1106754"/>
                    <a:pt x="1970211" y="1106754"/>
                    <a:pt x="1970211" y="1106754"/>
                  </a:cubicBezTo>
                  <a:cubicBezTo>
                    <a:pt x="1970211" y="1340905"/>
                    <a:pt x="1970211" y="1340905"/>
                    <a:pt x="1970211" y="1340905"/>
                  </a:cubicBezTo>
                  <a:cubicBezTo>
                    <a:pt x="2176123" y="1457980"/>
                    <a:pt x="2176123" y="1457980"/>
                    <a:pt x="2176123" y="1457980"/>
                  </a:cubicBezTo>
                  <a:cubicBezTo>
                    <a:pt x="2380476" y="1340905"/>
                    <a:pt x="2380476" y="1340905"/>
                    <a:pt x="2380476" y="1340905"/>
                  </a:cubicBezTo>
                  <a:cubicBezTo>
                    <a:pt x="2380476" y="1106754"/>
                    <a:pt x="2380476" y="1106754"/>
                    <a:pt x="2380476" y="1106754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531791" y="953775"/>
                    <a:pt x="2531791" y="953775"/>
                    <a:pt x="2531791" y="953775"/>
                  </a:cubicBezTo>
                  <a:cubicBezTo>
                    <a:pt x="2608228" y="1056801"/>
                    <a:pt x="2731464" y="1125486"/>
                    <a:pt x="2870299" y="1128608"/>
                  </a:cubicBezTo>
                  <a:cubicBezTo>
                    <a:pt x="2870299" y="1205097"/>
                    <a:pt x="2870299" y="1205097"/>
                    <a:pt x="2870299" y="1205097"/>
                  </a:cubicBezTo>
                  <a:cubicBezTo>
                    <a:pt x="2737704" y="1281586"/>
                    <a:pt x="2737704" y="1281586"/>
                    <a:pt x="2737704" y="1281586"/>
                  </a:cubicBezTo>
                  <a:cubicBezTo>
                    <a:pt x="2737704" y="1339344"/>
                    <a:pt x="2737704" y="1339344"/>
                    <a:pt x="2737704" y="1339344"/>
                  </a:cubicBezTo>
                  <a:cubicBezTo>
                    <a:pt x="2620708" y="1454858"/>
                    <a:pt x="2620708" y="1454858"/>
                    <a:pt x="2620708" y="1454858"/>
                  </a:cubicBezTo>
                  <a:cubicBezTo>
                    <a:pt x="2620708" y="1259732"/>
                    <a:pt x="2620708" y="1259732"/>
                    <a:pt x="2620708" y="1259732"/>
                  </a:cubicBezTo>
                  <a:cubicBezTo>
                    <a:pt x="2669066" y="1211341"/>
                    <a:pt x="2669066" y="1211341"/>
                    <a:pt x="2669066" y="1211341"/>
                  </a:cubicBezTo>
                  <a:cubicBezTo>
                    <a:pt x="2656587" y="1200414"/>
                    <a:pt x="2656587" y="1200414"/>
                    <a:pt x="2656587" y="1200414"/>
                  </a:cubicBezTo>
                  <a:cubicBezTo>
                    <a:pt x="2603549" y="1253488"/>
                    <a:pt x="2603549" y="1253488"/>
                    <a:pt x="2603549" y="1253488"/>
                  </a:cubicBezTo>
                  <a:cubicBezTo>
                    <a:pt x="2603549" y="1472029"/>
                    <a:pt x="2603549" y="1472029"/>
                    <a:pt x="2603549" y="1472029"/>
                  </a:cubicBezTo>
                  <a:cubicBezTo>
                    <a:pt x="2489672" y="1584422"/>
                    <a:pt x="2489672" y="1584422"/>
                    <a:pt x="2489672" y="1584422"/>
                  </a:cubicBezTo>
                  <a:cubicBezTo>
                    <a:pt x="2489672" y="1866964"/>
                    <a:pt x="2489672" y="1866964"/>
                    <a:pt x="2489672" y="1866964"/>
                  </a:cubicBezTo>
                  <a:cubicBezTo>
                    <a:pt x="2394516" y="1962185"/>
                    <a:pt x="2394516" y="1962185"/>
                    <a:pt x="2394516" y="1962185"/>
                  </a:cubicBezTo>
                  <a:cubicBezTo>
                    <a:pt x="2391396" y="1960624"/>
                    <a:pt x="2386716" y="1959063"/>
                    <a:pt x="2382036" y="1959063"/>
                  </a:cubicBezTo>
                  <a:cubicBezTo>
                    <a:pt x="2367997" y="1959063"/>
                    <a:pt x="2357077" y="1969990"/>
                    <a:pt x="2357077" y="1984039"/>
                  </a:cubicBezTo>
                  <a:cubicBezTo>
                    <a:pt x="2357077" y="1998088"/>
                    <a:pt x="2367997" y="2010577"/>
                    <a:pt x="2382036" y="2010577"/>
                  </a:cubicBezTo>
                  <a:cubicBezTo>
                    <a:pt x="2397636" y="2010577"/>
                    <a:pt x="2408555" y="1998088"/>
                    <a:pt x="2408555" y="1984039"/>
                  </a:cubicBezTo>
                  <a:cubicBezTo>
                    <a:pt x="2408555" y="1980917"/>
                    <a:pt x="2406995" y="1976234"/>
                    <a:pt x="2405435" y="1973112"/>
                  </a:cubicBezTo>
                  <a:cubicBezTo>
                    <a:pt x="2506832" y="1873208"/>
                    <a:pt x="2506832" y="1873208"/>
                    <a:pt x="2506832" y="1873208"/>
                  </a:cubicBezTo>
                  <a:cubicBezTo>
                    <a:pt x="2506832" y="1590666"/>
                    <a:pt x="2506832" y="1590666"/>
                    <a:pt x="2506832" y="1590666"/>
                  </a:cubicBezTo>
                  <a:cubicBezTo>
                    <a:pt x="2737704" y="1362759"/>
                    <a:pt x="2737704" y="1362759"/>
                    <a:pt x="2737704" y="1362759"/>
                  </a:cubicBezTo>
                  <a:cubicBezTo>
                    <a:pt x="2737704" y="1433004"/>
                    <a:pt x="2737704" y="1433004"/>
                    <a:pt x="2737704" y="1433004"/>
                  </a:cubicBezTo>
                  <a:cubicBezTo>
                    <a:pt x="2550510" y="1618764"/>
                    <a:pt x="2550510" y="1618764"/>
                    <a:pt x="2550510" y="1618764"/>
                  </a:cubicBezTo>
                  <a:cubicBezTo>
                    <a:pt x="2550510" y="2077700"/>
                    <a:pt x="2550510" y="2077700"/>
                    <a:pt x="2550510" y="2077700"/>
                  </a:cubicBezTo>
                  <a:cubicBezTo>
                    <a:pt x="2566110" y="2077700"/>
                    <a:pt x="2566110" y="2077700"/>
                    <a:pt x="2566110" y="2077700"/>
                  </a:cubicBezTo>
                  <a:cubicBezTo>
                    <a:pt x="2566110" y="1625008"/>
                    <a:pt x="2566110" y="1625008"/>
                    <a:pt x="2566110" y="1625008"/>
                  </a:cubicBezTo>
                  <a:cubicBezTo>
                    <a:pt x="2747064" y="1447053"/>
                    <a:pt x="2747064" y="1447053"/>
                    <a:pt x="2747064" y="1447053"/>
                  </a:cubicBezTo>
                  <a:cubicBezTo>
                    <a:pt x="2870299" y="1517298"/>
                    <a:pt x="2870299" y="1517298"/>
                    <a:pt x="2870299" y="1517298"/>
                  </a:cubicBezTo>
                  <a:cubicBezTo>
                    <a:pt x="2870299" y="1681204"/>
                    <a:pt x="2870299" y="1681204"/>
                    <a:pt x="2870299" y="1681204"/>
                  </a:cubicBezTo>
                  <a:cubicBezTo>
                    <a:pt x="3055933" y="1863842"/>
                    <a:pt x="3055933" y="1863842"/>
                    <a:pt x="3055933" y="1863842"/>
                  </a:cubicBezTo>
                  <a:cubicBezTo>
                    <a:pt x="3055933" y="2040236"/>
                    <a:pt x="3055933" y="2040236"/>
                    <a:pt x="3055933" y="2040236"/>
                  </a:cubicBezTo>
                  <a:cubicBezTo>
                    <a:pt x="3038773" y="2043358"/>
                    <a:pt x="3024734" y="2058968"/>
                    <a:pt x="3024734" y="2077700"/>
                  </a:cubicBezTo>
                  <a:cubicBezTo>
                    <a:pt x="3024734" y="2096432"/>
                    <a:pt x="3038773" y="2112042"/>
                    <a:pt x="3055933" y="2115164"/>
                  </a:cubicBezTo>
                  <a:cubicBezTo>
                    <a:pt x="3055933" y="2308729"/>
                    <a:pt x="3055933" y="2308729"/>
                    <a:pt x="3055933" y="2308729"/>
                  </a:cubicBezTo>
                  <a:cubicBezTo>
                    <a:pt x="3046573" y="2311851"/>
                    <a:pt x="3038773" y="2321217"/>
                    <a:pt x="3038773" y="2332144"/>
                  </a:cubicBezTo>
                  <a:cubicBezTo>
                    <a:pt x="3038773" y="2346193"/>
                    <a:pt x="3049693" y="2357120"/>
                    <a:pt x="3063732" y="2357120"/>
                  </a:cubicBezTo>
                  <a:cubicBezTo>
                    <a:pt x="3079332" y="2357120"/>
                    <a:pt x="3090252" y="2346193"/>
                    <a:pt x="3090252" y="2332144"/>
                  </a:cubicBezTo>
                  <a:cubicBezTo>
                    <a:pt x="3090252" y="2321217"/>
                    <a:pt x="3082452" y="2311851"/>
                    <a:pt x="3071532" y="2308729"/>
                  </a:cubicBezTo>
                  <a:cubicBezTo>
                    <a:pt x="3071532" y="2115164"/>
                    <a:pt x="3071532" y="2115164"/>
                    <a:pt x="3071532" y="2115164"/>
                  </a:cubicBezTo>
                  <a:cubicBezTo>
                    <a:pt x="3090252" y="2112042"/>
                    <a:pt x="3102731" y="2096432"/>
                    <a:pt x="3102731" y="2077700"/>
                  </a:cubicBezTo>
                  <a:cubicBezTo>
                    <a:pt x="3102731" y="2058968"/>
                    <a:pt x="3090252" y="2043358"/>
                    <a:pt x="3071532" y="2040236"/>
                  </a:cubicBezTo>
                  <a:cubicBezTo>
                    <a:pt x="3071532" y="1857598"/>
                    <a:pt x="3071532" y="1857598"/>
                    <a:pt x="3071532" y="1857598"/>
                  </a:cubicBezTo>
                  <a:cubicBezTo>
                    <a:pt x="2885899" y="1674960"/>
                    <a:pt x="2885899" y="1674960"/>
                    <a:pt x="2885899" y="1674960"/>
                  </a:cubicBezTo>
                  <a:cubicBezTo>
                    <a:pt x="2885899" y="1517298"/>
                    <a:pt x="2885899" y="1517298"/>
                    <a:pt x="2885899" y="1517298"/>
                  </a:cubicBezTo>
                  <a:cubicBezTo>
                    <a:pt x="3020054" y="1440809"/>
                    <a:pt x="3020054" y="1440809"/>
                    <a:pt x="3020054" y="1440809"/>
                  </a:cubicBezTo>
                  <a:cubicBezTo>
                    <a:pt x="3020054" y="1281586"/>
                    <a:pt x="3020054" y="1281586"/>
                    <a:pt x="3020054" y="1281586"/>
                  </a:cubicBezTo>
                  <a:cubicBezTo>
                    <a:pt x="2931137" y="1230073"/>
                    <a:pt x="2931137" y="1230073"/>
                    <a:pt x="2931137" y="1230073"/>
                  </a:cubicBezTo>
                  <a:cubicBezTo>
                    <a:pt x="2931137" y="1069290"/>
                    <a:pt x="2931137" y="1069290"/>
                    <a:pt x="2931137" y="1069290"/>
                  </a:cubicBezTo>
                  <a:cubicBezTo>
                    <a:pt x="3007574" y="1058362"/>
                    <a:pt x="3077772" y="1024020"/>
                    <a:pt x="3130810" y="974068"/>
                  </a:cubicBezTo>
                  <a:cubicBezTo>
                    <a:pt x="3199448" y="1041191"/>
                    <a:pt x="3199448" y="1041191"/>
                    <a:pt x="3199448" y="1041191"/>
                  </a:cubicBezTo>
                  <a:cubicBezTo>
                    <a:pt x="3489598" y="1041191"/>
                    <a:pt x="3489598" y="1041191"/>
                    <a:pt x="3489598" y="1041191"/>
                  </a:cubicBezTo>
                  <a:cubicBezTo>
                    <a:pt x="3491157" y="1053679"/>
                    <a:pt x="3502077" y="1061485"/>
                    <a:pt x="3514557" y="1061485"/>
                  </a:cubicBezTo>
                  <a:cubicBezTo>
                    <a:pt x="3528596" y="1061485"/>
                    <a:pt x="3539516" y="1050557"/>
                    <a:pt x="3539516" y="1036508"/>
                  </a:cubicBezTo>
                  <a:cubicBezTo>
                    <a:pt x="3539516" y="1022459"/>
                    <a:pt x="3528596" y="1009971"/>
                    <a:pt x="3514557" y="1009971"/>
                  </a:cubicBezTo>
                  <a:cubicBezTo>
                    <a:pt x="3503637" y="1009971"/>
                    <a:pt x="3494277" y="1016215"/>
                    <a:pt x="3489598" y="1025581"/>
                  </a:cubicBezTo>
                  <a:cubicBezTo>
                    <a:pt x="3207247" y="1025581"/>
                    <a:pt x="3207247" y="1025581"/>
                    <a:pt x="3207247" y="1025581"/>
                  </a:cubicBezTo>
                  <a:cubicBezTo>
                    <a:pt x="3143290" y="963141"/>
                    <a:pt x="3143290" y="963141"/>
                    <a:pt x="3143290" y="963141"/>
                  </a:cubicBezTo>
                  <a:cubicBezTo>
                    <a:pt x="3208807" y="896018"/>
                    <a:pt x="3250926" y="805479"/>
                    <a:pt x="3250926" y="705575"/>
                  </a:cubicBezTo>
                  <a:cubicBezTo>
                    <a:pt x="3250926" y="605671"/>
                    <a:pt x="3208807" y="513571"/>
                    <a:pt x="3143290" y="448009"/>
                  </a:cubicBezTo>
                  <a:cubicBezTo>
                    <a:pt x="3171369" y="419911"/>
                    <a:pt x="3171369" y="419911"/>
                    <a:pt x="3171369" y="419911"/>
                  </a:cubicBezTo>
                  <a:cubicBezTo>
                    <a:pt x="3244686" y="493278"/>
                    <a:pt x="3291484" y="593183"/>
                    <a:pt x="3291484" y="705575"/>
                  </a:cubicBezTo>
                  <a:cubicBezTo>
                    <a:pt x="3307084" y="705575"/>
                    <a:pt x="3307084" y="705575"/>
                    <a:pt x="3307084" y="705575"/>
                  </a:cubicBezTo>
                  <a:cubicBezTo>
                    <a:pt x="3307084" y="590061"/>
                    <a:pt x="3258726" y="483912"/>
                    <a:pt x="3182288" y="407423"/>
                  </a:cubicBezTo>
                  <a:cubicBezTo>
                    <a:pt x="3537956" y="56196"/>
                    <a:pt x="3537956" y="56196"/>
                    <a:pt x="3537956" y="56196"/>
                  </a:cubicBezTo>
                  <a:cubicBezTo>
                    <a:pt x="3542636" y="59318"/>
                    <a:pt x="3545756" y="59318"/>
                    <a:pt x="3550435" y="59318"/>
                  </a:cubicBezTo>
                  <a:cubicBezTo>
                    <a:pt x="3564475" y="59318"/>
                    <a:pt x="3576955" y="48391"/>
                    <a:pt x="3576955" y="34342"/>
                  </a:cubicBezTo>
                  <a:cubicBezTo>
                    <a:pt x="3576955" y="20293"/>
                    <a:pt x="3564475" y="9366"/>
                    <a:pt x="3550435" y="9366"/>
                  </a:cubicBezTo>
                  <a:cubicBezTo>
                    <a:pt x="3536396" y="9366"/>
                    <a:pt x="3523916" y="20293"/>
                    <a:pt x="3523916" y="34342"/>
                  </a:cubicBezTo>
                  <a:cubicBezTo>
                    <a:pt x="3523916" y="39025"/>
                    <a:pt x="3525476" y="42147"/>
                    <a:pt x="3527036" y="45269"/>
                  </a:cubicBezTo>
                  <a:cubicBezTo>
                    <a:pt x="3171369" y="396496"/>
                    <a:pt x="3171369" y="396496"/>
                    <a:pt x="3171369" y="396496"/>
                  </a:cubicBezTo>
                  <a:cubicBezTo>
                    <a:pt x="3094931" y="326250"/>
                    <a:pt x="2991975" y="282542"/>
                    <a:pt x="2878099" y="282542"/>
                  </a:cubicBezTo>
                  <a:cubicBezTo>
                    <a:pt x="2878099" y="298152"/>
                    <a:pt x="2878099" y="298152"/>
                    <a:pt x="2878099" y="298152"/>
                  </a:cubicBezTo>
                  <a:cubicBezTo>
                    <a:pt x="2987295" y="298152"/>
                    <a:pt x="3085572" y="340299"/>
                    <a:pt x="3160449" y="408984"/>
                  </a:cubicBezTo>
                  <a:cubicBezTo>
                    <a:pt x="3130810" y="437082"/>
                    <a:pt x="3130810" y="437082"/>
                    <a:pt x="3130810" y="437082"/>
                  </a:cubicBezTo>
                  <a:cubicBezTo>
                    <a:pt x="3065292" y="376203"/>
                    <a:pt x="2976375" y="338738"/>
                    <a:pt x="2878099" y="338738"/>
                  </a:cubicBezTo>
                  <a:cubicBezTo>
                    <a:pt x="2778262" y="338738"/>
                    <a:pt x="2687786" y="377764"/>
                    <a:pt x="2622268" y="440204"/>
                  </a:cubicBezTo>
                  <a:cubicBezTo>
                    <a:pt x="2489672" y="310640"/>
                    <a:pt x="2489672" y="310640"/>
                    <a:pt x="2489672" y="310640"/>
                  </a:cubicBezTo>
                  <a:cubicBezTo>
                    <a:pt x="2263480" y="310640"/>
                    <a:pt x="2263480" y="310640"/>
                    <a:pt x="2263480" y="310640"/>
                  </a:cubicBezTo>
                  <a:cubicBezTo>
                    <a:pt x="1982690" y="34342"/>
                    <a:pt x="1982690" y="34342"/>
                    <a:pt x="1982690" y="34342"/>
                  </a:cubicBezTo>
                  <a:cubicBezTo>
                    <a:pt x="1984250" y="31220"/>
                    <a:pt x="1984250" y="28098"/>
                    <a:pt x="1984250" y="24976"/>
                  </a:cubicBezTo>
                  <a:cubicBezTo>
                    <a:pt x="1984250" y="10927"/>
                    <a:pt x="1973331" y="0"/>
                    <a:pt x="1959291" y="0"/>
                  </a:cubicBezTo>
                  <a:cubicBezTo>
                    <a:pt x="1943692" y="0"/>
                    <a:pt x="1932772" y="10927"/>
                    <a:pt x="1932772" y="24976"/>
                  </a:cubicBezTo>
                  <a:cubicBezTo>
                    <a:pt x="1932772" y="39025"/>
                    <a:pt x="1943692" y="51513"/>
                    <a:pt x="1959291" y="51513"/>
                  </a:cubicBezTo>
                  <a:cubicBezTo>
                    <a:pt x="1963970" y="51513"/>
                    <a:pt x="1968650" y="49952"/>
                    <a:pt x="1973331" y="46830"/>
                  </a:cubicBezTo>
                  <a:cubicBezTo>
                    <a:pt x="2240081" y="310640"/>
                    <a:pt x="2240081" y="310640"/>
                    <a:pt x="2240081" y="310640"/>
                  </a:cubicBezTo>
                  <a:cubicBezTo>
                    <a:pt x="2174564" y="310640"/>
                    <a:pt x="2174564" y="310640"/>
                    <a:pt x="2174564" y="310640"/>
                  </a:cubicBezTo>
                  <a:cubicBezTo>
                    <a:pt x="1895332" y="34342"/>
                    <a:pt x="1895332" y="34342"/>
                    <a:pt x="1895332" y="34342"/>
                  </a:cubicBezTo>
                  <a:cubicBezTo>
                    <a:pt x="1896893" y="31220"/>
                    <a:pt x="1896893" y="28098"/>
                    <a:pt x="1896893" y="24976"/>
                  </a:cubicBezTo>
                  <a:cubicBezTo>
                    <a:pt x="1896893" y="10927"/>
                    <a:pt x="1885974" y="0"/>
                    <a:pt x="1871934" y="0"/>
                  </a:cubicBezTo>
                  <a:cubicBezTo>
                    <a:pt x="1856334" y="0"/>
                    <a:pt x="1845415" y="10927"/>
                    <a:pt x="1845415" y="24976"/>
                  </a:cubicBezTo>
                  <a:cubicBezTo>
                    <a:pt x="1845415" y="39025"/>
                    <a:pt x="1856334" y="51513"/>
                    <a:pt x="1871934" y="51513"/>
                  </a:cubicBezTo>
                  <a:cubicBezTo>
                    <a:pt x="1876614" y="51513"/>
                    <a:pt x="1881294" y="49952"/>
                    <a:pt x="1885974" y="46830"/>
                  </a:cubicBezTo>
                  <a:cubicBezTo>
                    <a:pt x="2152724" y="310640"/>
                    <a:pt x="2152724" y="310640"/>
                    <a:pt x="2152724" y="310640"/>
                  </a:cubicBezTo>
                  <a:cubicBezTo>
                    <a:pt x="1825136" y="310640"/>
                    <a:pt x="1825136" y="310640"/>
                    <a:pt x="1825136" y="310640"/>
                  </a:cubicBezTo>
                  <a:cubicBezTo>
                    <a:pt x="1822016" y="299713"/>
                    <a:pt x="1812656" y="291908"/>
                    <a:pt x="1800176" y="291908"/>
                  </a:cubicBezTo>
                  <a:cubicBezTo>
                    <a:pt x="1786137" y="291908"/>
                    <a:pt x="1775217" y="304396"/>
                    <a:pt x="1775217" y="318445"/>
                  </a:cubicBezTo>
                  <a:cubicBezTo>
                    <a:pt x="1775217" y="332494"/>
                    <a:pt x="1786137" y="343421"/>
                    <a:pt x="1800176" y="343421"/>
                  </a:cubicBezTo>
                  <a:cubicBezTo>
                    <a:pt x="1812656" y="343421"/>
                    <a:pt x="1822016" y="337177"/>
                    <a:pt x="1825136" y="326250"/>
                  </a:cubicBezTo>
                  <a:cubicBezTo>
                    <a:pt x="2168324" y="326250"/>
                    <a:pt x="2168324" y="326250"/>
                    <a:pt x="2168324" y="326250"/>
                  </a:cubicBezTo>
                  <a:cubicBezTo>
                    <a:pt x="2169884" y="327811"/>
                    <a:pt x="2169884" y="327811"/>
                    <a:pt x="2169884" y="327811"/>
                  </a:cubicBezTo>
                  <a:cubicBezTo>
                    <a:pt x="2171444" y="326250"/>
                    <a:pt x="2171444" y="326250"/>
                    <a:pt x="2171444" y="326250"/>
                  </a:cubicBezTo>
                  <a:cubicBezTo>
                    <a:pt x="2257241" y="326250"/>
                    <a:pt x="2257241" y="326250"/>
                    <a:pt x="2257241" y="326250"/>
                  </a:cubicBezTo>
                  <a:cubicBezTo>
                    <a:pt x="2257241" y="327811"/>
                    <a:pt x="2257241" y="327811"/>
                    <a:pt x="2257241" y="327811"/>
                  </a:cubicBezTo>
                  <a:cubicBezTo>
                    <a:pt x="2258801" y="326250"/>
                    <a:pt x="2258801" y="326250"/>
                    <a:pt x="2258801" y="326250"/>
                  </a:cubicBezTo>
                  <a:cubicBezTo>
                    <a:pt x="2483433" y="326250"/>
                    <a:pt x="2483433" y="326250"/>
                    <a:pt x="2483433" y="326250"/>
                  </a:cubicBezTo>
                  <a:cubicBezTo>
                    <a:pt x="2609788" y="451131"/>
                    <a:pt x="2609788" y="451131"/>
                    <a:pt x="2609788" y="451131"/>
                  </a:cubicBezTo>
                  <a:cubicBezTo>
                    <a:pt x="2545831" y="518254"/>
                    <a:pt x="2506832" y="607232"/>
                    <a:pt x="2506832" y="705575"/>
                  </a:cubicBezTo>
                  <a:cubicBezTo>
                    <a:pt x="2506832" y="905384"/>
                    <a:pt x="2669066" y="1067729"/>
                    <a:pt x="2870299" y="1072412"/>
                  </a:cubicBezTo>
                  <a:cubicBezTo>
                    <a:pt x="2870299" y="1111437"/>
                    <a:pt x="2870299" y="1111437"/>
                    <a:pt x="2870299" y="1111437"/>
                  </a:cubicBezTo>
                  <a:cubicBezTo>
                    <a:pt x="2647227" y="1108315"/>
                    <a:pt x="2466273" y="927238"/>
                    <a:pt x="2466273" y="705575"/>
                  </a:cubicBezTo>
                  <a:cubicBezTo>
                    <a:pt x="2466273" y="697770"/>
                    <a:pt x="2466273" y="697770"/>
                    <a:pt x="2466273" y="697770"/>
                  </a:cubicBezTo>
                  <a:cubicBezTo>
                    <a:pt x="2121525" y="697770"/>
                    <a:pt x="2121525" y="697770"/>
                    <a:pt x="2121525" y="697770"/>
                  </a:cubicBezTo>
                  <a:cubicBezTo>
                    <a:pt x="2118405" y="680599"/>
                    <a:pt x="2102806" y="666550"/>
                    <a:pt x="2084087" y="666550"/>
                  </a:cubicBezTo>
                  <a:cubicBezTo>
                    <a:pt x="2065367" y="666550"/>
                    <a:pt x="2049768" y="680599"/>
                    <a:pt x="2045088" y="697770"/>
                  </a:cubicBezTo>
                  <a:cubicBezTo>
                    <a:pt x="1686301" y="697770"/>
                    <a:pt x="1686301" y="697770"/>
                    <a:pt x="1686301" y="697770"/>
                  </a:cubicBezTo>
                  <a:cubicBezTo>
                    <a:pt x="1478828" y="491717"/>
                    <a:pt x="1478828" y="491717"/>
                    <a:pt x="1478828" y="491717"/>
                  </a:cubicBezTo>
                  <a:cubicBezTo>
                    <a:pt x="1296314" y="491717"/>
                    <a:pt x="1296314" y="491717"/>
                    <a:pt x="1296314" y="491717"/>
                  </a:cubicBezTo>
                  <a:cubicBezTo>
                    <a:pt x="1293194" y="405862"/>
                    <a:pt x="1219877" y="338738"/>
                    <a:pt x="1132520" y="338738"/>
                  </a:cubicBezTo>
                  <a:cubicBezTo>
                    <a:pt x="1045163" y="338738"/>
                    <a:pt x="973405" y="405862"/>
                    <a:pt x="968726" y="491717"/>
                  </a:cubicBezTo>
                  <a:cubicBezTo>
                    <a:pt x="803371" y="491717"/>
                    <a:pt x="803371" y="491717"/>
                    <a:pt x="803371" y="491717"/>
                  </a:cubicBezTo>
                  <a:cubicBezTo>
                    <a:pt x="670775" y="335616"/>
                    <a:pt x="670775" y="335616"/>
                    <a:pt x="670775" y="335616"/>
                  </a:cubicBezTo>
                  <a:cubicBezTo>
                    <a:pt x="70197" y="335616"/>
                    <a:pt x="70197" y="335616"/>
                    <a:pt x="70197" y="335616"/>
                  </a:cubicBezTo>
                  <a:cubicBezTo>
                    <a:pt x="62397" y="327811"/>
                    <a:pt x="51478" y="321567"/>
                    <a:pt x="38998" y="321567"/>
                  </a:cubicBezTo>
                  <a:cubicBezTo>
                    <a:pt x="17159" y="321567"/>
                    <a:pt x="0" y="338738"/>
                    <a:pt x="0" y="360593"/>
                  </a:cubicBezTo>
                  <a:cubicBezTo>
                    <a:pt x="0" y="380886"/>
                    <a:pt x="17159" y="398057"/>
                    <a:pt x="38998" y="398057"/>
                  </a:cubicBezTo>
                  <a:close/>
                  <a:moveTo>
                    <a:pt x="2364877" y="1331539"/>
                  </a:moveTo>
                  <a:cubicBezTo>
                    <a:pt x="2176123" y="1439248"/>
                    <a:pt x="2176123" y="1439248"/>
                    <a:pt x="2176123" y="1439248"/>
                  </a:cubicBezTo>
                  <a:cubicBezTo>
                    <a:pt x="1985810" y="1331539"/>
                    <a:pt x="1985810" y="1331539"/>
                    <a:pt x="1985810" y="1331539"/>
                  </a:cubicBezTo>
                  <a:cubicBezTo>
                    <a:pt x="1985810" y="1116120"/>
                    <a:pt x="1985810" y="1116120"/>
                    <a:pt x="1985810" y="1116120"/>
                  </a:cubicBezTo>
                  <a:cubicBezTo>
                    <a:pt x="2176123" y="1008410"/>
                    <a:pt x="2176123" y="1008410"/>
                    <a:pt x="2176123" y="1008410"/>
                  </a:cubicBezTo>
                  <a:cubicBezTo>
                    <a:pt x="2364877" y="1116120"/>
                    <a:pt x="2364877" y="1116120"/>
                    <a:pt x="2364877" y="1116120"/>
                  </a:cubicBezTo>
                  <a:lnTo>
                    <a:pt x="2364877" y="1331539"/>
                  </a:lnTo>
                  <a:close/>
                  <a:moveTo>
                    <a:pt x="3002895" y="1433004"/>
                  </a:moveTo>
                  <a:cubicBezTo>
                    <a:pt x="2878099" y="1503249"/>
                    <a:pt x="2878099" y="1503249"/>
                    <a:pt x="2878099" y="1503249"/>
                  </a:cubicBezTo>
                  <a:cubicBezTo>
                    <a:pt x="2753303" y="1433004"/>
                    <a:pt x="2753303" y="1433004"/>
                    <a:pt x="2753303" y="1433004"/>
                  </a:cubicBezTo>
                  <a:cubicBezTo>
                    <a:pt x="2753303" y="1289391"/>
                    <a:pt x="2753303" y="1289391"/>
                    <a:pt x="2753303" y="1289391"/>
                  </a:cubicBezTo>
                  <a:cubicBezTo>
                    <a:pt x="2878099" y="1219146"/>
                    <a:pt x="2878099" y="1219146"/>
                    <a:pt x="2878099" y="1219146"/>
                  </a:cubicBezTo>
                  <a:cubicBezTo>
                    <a:pt x="3002895" y="1289391"/>
                    <a:pt x="3002895" y="1289391"/>
                    <a:pt x="3002895" y="1289391"/>
                  </a:cubicBezTo>
                  <a:lnTo>
                    <a:pt x="3002895" y="1433004"/>
                  </a:lnTo>
                  <a:close/>
                  <a:moveTo>
                    <a:pt x="2915538" y="1222268"/>
                  </a:moveTo>
                  <a:cubicBezTo>
                    <a:pt x="2885899" y="1205097"/>
                    <a:pt x="2885899" y="1205097"/>
                    <a:pt x="2885899" y="1205097"/>
                  </a:cubicBezTo>
                  <a:cubicBezTo>
                    <a:pt x="2885899" y="1072412"/>
                    <a:pt x="2885899" y="1072412"/>
                    <a:pt x="2885899" y="1072412"/>
                  </a:cubicBezTo>
                  <a:cubicBezTo>
                    <a:pt x="2896818" y="1072412"/>
                    <a:pt x="2906178" y="1070851"/>
                    <a:pt x="2915538" y="1070851"/>
                  </a:cubicBezTo>
                  <a:lnTo>
                    <a:pt x="2915538" y="1222268"/>
                  </a:lnTo>
                  <a:close/>
                  <a:moveTo>
                    <a:pt x="2885899" y="702453"/>
                  </a:moveTo>
                  <a:cubicBezTo>
                    <a:pt x="2670626" y="488595"/>
                    <a:pt x="2670626" y="488595"/>
                    <a:pt x="2670626" y="488595"/>
                  </a:cubicBezTo>
                  <a:cubicBezTo>
                    <a:pt x="2725224" y="437082"/>
                    <a:pt x="2798542" y="405862"/>
                    <a:pt x="2878099" y="405862"/>
                  </a:cubicBezTo>
                  <a:cubicBezTo>
                    <a:pt x="3045013" y="405862"/>
                    <a:pt x="3180728" y="540108"/>
                    <a:pt x="3180728" y="705575"/>
                  </a:cubicBezTo>
                  <a:cubicBezTo>
                    <a:pt x="3180728" y="867920"/>
                    <a:pt x="3049693" y="999044"/>
                    <a:pt x="2885899" y="1003727"/>
                  </a:cubicBezTo>
                  <a:lnTo>
                    <a:pt x="2885899" y="702453"/>
                  </a:lnTo>
                  <a:close/>
                  <a:moveTo>
                    <a:pt x="2870299" y="708697"/>
                  </a:moveTo>
                  <a:cubicBezTo>
                    <a:pt x="2870299" y="1003727"/>
                    <a:pt x="2870299" y="1003727"/>
                    <a:pt x="2870299" y="1003727"/>
                  </a:cubicBezTo>
                  <a:cubicBezTo>
                    <a:pt x="2706505" y="999044"/>
                    <a:pt x="2575469" y="867920"/>
                    <a:pt x="2575469" y="705575"/>
                  </a:cubicBezTo>
                  <a:cubicBezTo>
                    <a:pt x="2575469" y="625964"/>
                    <a:pt x="2606668" y="554157"/>
                    <a:pt x="2658147" y="499522"/>
                  </a:cubicBezTo>
                  <a:lnTo>
                    <a:pt x="2870299" y="708697"/>
                  </a:lnTo>
                  <a:close/>
                  <a:moveTo>
                    <a:pt x="2878099" y="354349"/>
                  </a:moveTo>
                  <a:cubicBezTo>
                    <a:pt x="3074652" y="354349"/>
                    <a:pt x="3233766" y="512010"/>
                    <a:pt x="3233766" y="705575"/>
                  </a:cubicBezTo>
                  <a:cubicBezTo>
                    <a:pt x="3233766" y="896018"/>
                    <a:pt x="3079332" y="1052118"/>
                    <a:pt x="2885899" y="1056801"/>
                  </a:cubicBezTo>
                  <a:cubicBezTo>
                    <a:pt x="2885899" y="1009971"/>
                    <a:pt x="2885899" y="1009971"/>
                    <a:pt x="2885899" y="1009971"/>
                  </a:cubicBezTo>
                  <a:cubicBezTo>
                    <a:pt x="3052813" y="1006849"/>
                    <a:pt x="3186968" y="871042"/>
                    <a:pt x="3186968" y="705575"/>
                  </a:cubicBezTo>
                  <a:cubicBezTo>
                    <a:pt x="3186968" y="536986"/>
                    <a:pt x="3049693" y="399618"/>
                    <a:pt x="2878099" y="399618"/>
                  </a:cubicBezTo>
                  <a:cubicBezTo>
                    <a:pt x="2795422" y="399618"/>
                    <a:pt x="2720544" y="432399"/>
                    <a:pt x="2665946" y="483912"/>
                  </a:cubicBezTo>
                  <a:cubicBezTo>
                    <a:pt x="2633187" y="451131"/>
                    <a:pt x="2633187" y="451131"/>
                    <a:pt x="2633187" y="451131"/>
                  </a:cubicBezTo>
                  <a:cubicBezTo>
                    <a:pt x="2697145" y="391813"/>
                    <a:pt x="2782942" y="354349"/>
                    <a:pt x="2878099" y="354349"/>
                  </a:cubicBezTo>
                  <a:close/>
                  <a:moveTo>
                    <a:pt x="2522431" y="705575"/>
                  </a:moveTo>
                  <a:cubicBezTo>
                    <a:pt x="2522431" y="611915"/>
                    <a:pt x="2559870" y="526059"/>
                    <a:pt x="2622268" y="463619"/>
                  </a:cubicBezTo>
                  <a:cubicBezTo>
                    <a:pt x="2655027" y="494839"/>
                    <a:pt x="2655027" y="494839"/>
                    <a:pt x="2655027" y="494839"/>
                  </a:cubicBezTo>
                  <a:cubicBezTo>
                    <a:pt x="2601989" y="549474"/>
                    <a:pt x="2569230" y="624403"/>
                    <a:pt x="2569230" y="705575"/>
                  </a:cubicBezTo>
                  <a:cubicBezTo>
                    <a:pt x="2569230" y="871042"/>
                    <a:pt x="2703385" y="1006849"/>
                    <a:pt x="2870299" y="1009971"/>
                  </a:cubicBezTo>
                  <a:cubicBezTo>
                    <a:pt x="2870299" y="1056801"/>
                    <a:pt x="2870299" y="1056801"/>
                    <a:pt x="2870299" y="1056801"/>
                  </a:cubicBezTo>
                  <a:cubicBezTo>
                    <a:pt x="2678426" y="1052118"/>
                    <a:pt x="2522431" y="896018"/>
                    <a:pt x="2522431" y="705575"/>
                  </a:cubicBezTo>
                  <a:close/>
                  <a:moveTo>
                    <a:pt x="1132520" y="354349"/>
                  </a:moveTo>
                  <a:cubicBezTo>
                    <a:pt x="1215197" y="354349"/>
                    <a:pt x="1280715" y="419911"/>
                    <a:pt x="1280715" y="499522"/>
                  </a:cubicBezTo>
                  <a:cubicBezTo>
                    <a:pt x="1280715" y="580694"/>
                    <a:pt x="1215197" y="646257"/>
                    <a:pt x="1132520" y="646257"/>
                  </a:cubicBezTo>
                  <a:cubicBezTo>
                    <a:pt x="1051403" y="646257"/>
                    <a:pt x="984325" y="580694"/>
                    <a:pt x="984325" y="499522"/>
                  </a:cubicBezTo>
                  <a:cubicBezTo>
                    <a:pt x="984325" y="419911"/>
                    <a:pt x="1051403" y="354349"/>
                    <a:pt x="1132520" y="35434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5" name="Oval 1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TA8AALklAADIDwAAMiYAAAAAAAAmAAAACAAAAP//////////"/>
                </a:ext>
              </a:extLst>
            </p:cNvSpPr>
            <p:nvPr/>
          </p:nvSpPr>
          <p:spPr>
            <a:xfrm>
              <a:off x="2486660" y="613219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4" name="Oval 1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TA8AAP8kAADIDwAAeCUAAAAAAAAmAAAACAAAAP//////////"/>
                </a:ext>
              </a:extLst>
            </p:cNvSpPr>
            <p:nvPr/>
          </p:nvSpPr>
          <p:spPr>
            <a:xfrm>
              <a:off x="2486660" y="601408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3" name="Oval 1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3AkAAHkiAABXCgAA8yIAAAAAAAAmAAAACAAAAP//////////"/>
                </a:ext>
              </a:extLst>
            </p:cNvSpPr>
            <p:nvPr/>
          </p:nvSpPr>
          <p:spPr>
            <a:xfrm>
              <a:off x="1602740" y="5603875"/>
              <a:ext cx="78105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2" name="Oval 1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3AkAAMAhAABXCgAAOSIAAAAAAAAmAAAACAAAAP//////////"/>
                </a:ext>
              </a:extLst>
            </p:cNvSpPr>
            <p:nvPr/>
          </p:nvSpPr>
          <p:spPr>
            <a:xfrm>
              <a:off x="1602740" y="5486400"/>
              <a:ext cx="78105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1" name="Oval 16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4F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ARIAALEjAABTEgAAASQAAAAAAAAmAAAACAAAAP//////////"/>
                </a:ext>
              </a:extLst>
            </p:cNvSpPr>
            <p:nvPr/>
          </p:nvSpPr>
          <p:spPr>
            <a:xfrm>
              <a:off x="2926715" y="5801995"/>
              <a:ext cx="52070" cy="508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0" name="Freeform 1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rw8AAN8aAADCEAAA7hsAAAAAAAAmAAAACAAAAP//////////"/>
                </a:ext>
              </a:extLst>
            </p:cNvSpPr>
            <p:nvPr/>
          </p:nvSpPr>
          <p:spPr>
            <a:xfrm>
              <a:off x="2549525" y="4368165"/>
              <a:ext cx="174625" cy="172085"/>
            </a:xfrm>
            <a:custGeom>
              <a:avLst/>
              <a:gdLst/>
              <a:ahLst/>
              <a:cxnLst/>
              <a:rect l="0" t="0" r="174625" b="172085"/>
              <a:pathLst>
                <a:path w="174625" h="172085">
                  <a:moveTo>
                    <a:pt x="87312" y="172085"/>
                  </a:moveTo>
                  <a:cubicBezTo>
                    <a:pt x="135646" y="172085"/>
                    <a:pt x="174625" y="132974"/>
                    <a:pt x="174625" y="86042"/>
                  </a:cubicBezTo>
                  <a:cubicBezTo>
                    <a:pt x="174625" y="37544"/>
                    <a:pt x="135646" y="0"/>
                    <a:pt x="87312" y="0"/>
                  </a:cubicBezTo>
                  <a:cubicBezTo>
                    <a:pt x="38978" y="0"/>
                    <a:pt x="0" y="37544"/>
                    <a:pt x="0" y="86042"/>
                  </a:cubicBezTo>
                  <a:cubicBezTo>
                    <a:pt x="0" y="132974"/>
                    <a:pt x="38978" y="172085"/>
                    <a:pt x="87312" y="172085"/>
                  </a:cubicBezTo>
                  <a:close/>
                  <a:moveTo>
                    <a:pt x="87312" y="15644"/>
                  </a:moveTo>
                  <a:cubicBezTo>
                    <a:pt x="126291" y="15644"/>
                    <a:pt x="159033" y="46932"/>
                    <a:pt x="159033" y="86042"/>
                  </a:cubicBezTo>
                  <a:cubicBezTo>
                    <a:pt x="159033" y="123588"/>
                    <a:pt x="126291" y="156440"/>
                    <a:pt x="87312" y="156440"/>
                  </a:cubicBezTo>
                  <a:cubicBezTo>
                    <a:pt x="48332" y="156440"/>
                    <a:pt x="17150" y="123588"/>
                    <a:pt x="17150" y="86042"/>
                  </a:cubicBezTo>
                  <a:cubicBezTo>
                    <a:pt x="17150" y="46932"/>
                    <a:pt x="48332" y="15644"/>
                    <a:pt x="87312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9" name="Freeform 1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9xMAAN8lAAAIFQAA7SYAAAAAAAAmAAAACAAAAP//////////"/>
                </a:ext>
              </a:extLst>
            </p:cNvSpPr>
            <p:nvPr/>
          </p:nvSpPr>
          <p:spPr>
            <a:xfrm>
              <a:off x="3245485" y="6156325"/>
              <a:ext cx="173355" cy="171450"/>
            </a:xfrm>
            <a:custGeom>
              <a:avLst/>
              <a:gdLst/>
              <a:ahLst/>
              <a:cxnLst/>
              <a:rect l="0" t="0" r="173355" b="171450"/>
              <a:pathLst>
                <a:path w="173355" h="171450">
                  <a:moveTo>
                    <a:pt x="0" y="85725"/>
                  </a:moveTo>
                  <a:cubicBezTo>
                    <a:pt x="0" y="132484"/>
                    <a:pt x="39043" y="171450"/>
                    <a:pt x="87457" y="171450"/>
                  </a:cubicBezTo>
                  <a:cubicBezTo>
                    <a:pt x="134311" y="171450"/>
                    <a:pt x="173355" y="132484"/>
                    <a:pt x="173355" y="85725"/>
                  </a:cubicBezTo>
                  <a:cubicBezTo>
                    <a:pt x="173355" y="38966"/>
                    <a:pt x="134311" y="0"/>
                    <a:pt x="87457" y="0"/>
                  </a:cubicBezTo>
                  <a:cubicBezTo>
                    <a:pt x="39043" y="0"/>
                    <a:pt x="0" y="38966"/>
                    <a:pt x="0" y="85725"/>
                  </a:cubicBezTo>
                  <a:close/>
                  <a:moveTo>
                    <a:pt x="87457" y="15586"/>
                  </a:moveTo>
                  <a:cubicBezTo>
                    <a:pt x="126502" y="15586"/>
                    <a:pt x="157737" y="46759"/>
                    <a:pt x="157737" y="85725"/>
                  </a:cubicBezTo>
                  <a:cubicBezTo>
                    <a:pt x="157737" y="124691"/>
                    <a:pt x="126502" y="155864"/>
                    <a:pt x="87457" y="155864"/>
                  </a:cubicBezTo>
                  <a:cubicBezTo>
                    <a:pt x="46852" y="155864"/>
                    <a:pt x="15617" y="124691"/>
                    <a:pt x="15617" y="85725"/>
                  </a:cubicBezTo>
                  <a:cubicBezTo>
                    <a:pt x="15617" y="46759"/>
                    <a:pt x="46852" y="15586"/>
                    <a:pt x="87457" y="1558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8" name="Freeform 1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iQcAAEwbAACaCAAAWxwAAAAAAAAmAAAACAAAAP//////////"/>
                </a:ext>
              </a:extLst>
            </p:cNvSpPr>
            <p:nvPr/>
          </p:nvSpPr>
          <p:spPr>
            <a:xfrm>
              <a:off x="1224915" y="4437380"/>
              <a:ext cx="173355" cy="172085"/>
            </a:xfrm>
            <a:custGeom>
              <a:avLst/>
              <a:gdLst/>
              <a:ahLst/>
              <a:cxnLst/>
              <a:rect l="0" t="0" r="173355" b="172085"/>
              <a:pathLst>
                <a:path w="173355" h="172085">
                  <a:moveTo>
                    <a:pt x="85896" y="172085"/>
                  </a:moveTo>
                  <a:cubicBezTo>
                    <a:pt x="134311" y="172085"/>
                    <a:pt x="173355" y="132974"/>
                    <a:pt x="173355" y="86042"/>
                  </a:cubicBezTo>
                  <a:cubicBezTo>
                    <a:pt x="173355" y="39110"/>
                    <a:pt x="134311" y="0"/>
                    <a:pt x="85896" y="0"/>
                  </a:cubicBezTo>
                  <a:cubicBezTo>
                    <a:pt x="39043" y="0"/>
                    <a:pt x="0" y="39110"/>
                    <a:pt x="0" y="86042"/>
                  </a:cubicBezTo>
                  <a:cubicBezTo>
                    <a:pt x="0" y="132974"/>
                    <a:pt x="39043" y="172085"/>
                    <a:pt x="85896" y="172085"/>
                  </a:cubicBezTo>
                  <a:close/>
                  <a:moveTo>
                    <a:pt x="85896" y="15644"/>
                  </a:moveTo>
                  <a:cubicBezTo>
                    <a:pt x="126502" y="15644"/>
                    <a:pt x="157737" y="46932"/>
                    <a:pt x="157737" y="86042"/>
                  </a:cubicBezTo>
                  <a:cubicBezTo>
                    <a:pt x="157737" y="125152"/>
                    <a:pt x="126502" y="156440"/>
                    <a:pt x="85896" y="156440"/>
                  </a:cubicBezTo>
                  <a:cubicBezTo>
                    <a:pt x="46852" y="156440"/>
                    <a:pt x="15617" y="125152"/>
                    <a:pt x="15617" y="86042"/>
                  </a:cubicBezTo>
                  <a:cubicBezTo>
                    <a:pt x="15617" y="46932"/>
                    <a:pt x="46852" y="15644"/>
                    <a:pt x="85896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7" name="Freeform 2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6QcAAKwbAAA6CAAA+xsAAAAAAAAmAAAACAAAAP//////////"/>
                </a:ext>
              </a:extLst>
            </p:cNvSpPr>
            <p:nvPr/>
          </p:nvSpPr>
          <p:spPr>
            <a:xfrm>
              <a:off x="1285875" y="4498340"/>
              <a:ext cx="51435" cy="50165"/>
            </a:xfrm>
            <a:custGeom>
              <a:avLst/>
              <a:gdLst/>
              <a:ahLst/>
              <a:cxnLst/>
              <a:rect l="0" t="0" r="51435" b="50165"/>
              <a:pathLst>
                <a:path w="51435" h="50165">
                  <a:moveTo>
                    <a:pt x="26495" y="50165"/>
                  </a:moveTo>
                  <a:cubicBezTo>
                    <a:pt x="40524" y="50165"/>
                    <a:pt x="51435" y="39191"/>
                    <a:pt x="51435" y="25082"/>
                  </a:cubicBezTo>
                  <a:cubicBezTo>
                    <a:pt x="51435" y="10972"/>
                    <a:pt x="40524" y="0"/>
                    <a:pt x="24938" y="0"/>
                  </a:cubicBezTo>
                  <a:cubicBezTo>
                    <a:pt x="10909" y="0"/>
                    <a:pt x="0" y="10972"/>
                    <a:pt x="0" y="25082"/>
                  </a:cubicBezTo>
                  <a:cubicBezTo>
                    <a:pt x="0" y="39191"/>
                    <a:pt x="10909" y="50165"/>
                    <a:pt x="26495" y="50165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6" name="Oval 2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ARIAAGEiAABTEgAAsyIAAAAAAAAmAAAACAAAAP//////////"/>
                </a:ext>
              </a:extLst>
            </p:cNvSpPr>
            <p:nvPr/>
          </p:nvSpPr>
          <p:spPr>
            <a:xfrm>
              <a:off x="2926715" y="5588635"/>
              <a:ext cx="5207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5" name="Freeform 2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s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ZwcAAAYdAACaDQAAux4AAAAAAAAmAAAACAAAAP//////////"/>
                </a:ext>
              </a:extLst>
            </p:cNvSpPr>
            <p:nvPr/>
          </p:nvSpPr>
          <p:spPr>
            <a:xfrm>
              <a:off x="1203325" y="4718050"/>
              <a:ext cx="1007745" cy="277495"/>
            </a:xfrm>
            <a:custGeom>
              <a:avLst/>
              <a:gdLst/>
              <a:ahLst/>
              <a:cxnLst/>
              <a:rect l="0" t="0" r="1007745" b="277495"/>
              <a:pathLst>
                <a:path w="1007745" h="277495">
                  <a:moveTo>
                    <a:pt x="26519" y="51444"/>
                  </a:moveTo>
                  <a:cubicBezTo>
                    <a:pt x="31199" y="51444"/>
                    <a:pt x="34319" y="49886"/>
                    <a:pt x="37439" y="48327"/>
                  </a:cubicBezTo>
                  <a:cubicBezTo>
                    <a:pt x="271435" y="277495"/>
                    <a:pt x="271435" y="277495"/>
                    <a:pt x="271435" y="277495"/>
                  </a:cubicBezTo>
                  <a:cubicBezTo>
                    <a:pt x="1007745" y="277495"/>
                    <a:pt x="1007745" y="277495"/>
                    <a:pt x="1007745" y="277495"/>
                  </a:cubicBezTo>
                  <a:cubicBezTo>
                    <a:pt x="1007745" y="261905"/>
                    <a:pt x="1007745" y="261905"/>
                    <a:pt x="1007745" y="261905"/>
                  </a:cubicBezTo>
                  <a:cubicBezTo>
                    <a:pt x="705109" y="261905"/>
                    <a:pt x="705109" y="261905"/>
                    <a:pt x="705109" y="261905"/>
                  </a:cubicBezTo>
                  <a:cubicBezTo>
                    <a:pt x="570951" y="129393"/>
                    <a:pt x="570951" y="129393"/>
                    <a:pt x="570951" y="129393"/>
                  </a:cubicBezTo>
                  <a:cubicBezTo>
                    <a:pt x="330715" y="129393"/>
                    <a:pt x="330715" y="129393"/>
                    <a:pt x="330715" y="129393"/>
                  </a:cubicBezTo>
                  <a:cubicBezTo>
                    <a:pt x="330715" y="146542"/>
                    <a:pt x="330715" y="146542"/>
                    <a:pt x="330715" y="146542"/>
                  </a:cubicBezTo>
                  <a:cubicBezTo>
                    <a:pt x="564711" y="146542"/>
                    <a:pt x="564711" y="146542"/>
                    <a:pt x="564711" y="146542"/>
                  </a:cubicBezTo>
                  <a:cubicBezTo>
                    <a:pt x="681709" y="261905"/>
                    <a:pt x="681709" y="261905"/>
                    <a:pt x="681709" y="261905"/>
                  </a:cubicBezTo>
                  <a:cubicBezTo>
                    <a:pt x="277675" y="261905"/>
                    <a:pt x="277675" y="261905"/>
                    <a:pt x="277675" y="261905"/>
                  </a:cubicBezTo>
                  <a:cubicBezTo>
                    <a:pt x="49919" y="37415"/>
                    <a:pt x="49919" y="37415"/>
                    <a:pt x="49919" y="37415"/>
                  </a:cubicBezTo>
                  <a:cubicBezTo>
                    <a:pt x="51479" y="32738"/>
                    <a:pt x="51479" y="29620"/>
                    <a:pt x="51479" y="24943"/>
                  </a:cubicBezTo>
                  <a:cubicBezTo>
                    <a:pt x="51479" y="10912"/>
                    <a:pt x="40559" y="0"/>
                    <a:pt x="26519" y="0"/>
                  </a:cubicBezTo>
                  <a:cubicBezTo>
                    <a:pt x="12479" y="0"/>
                    <a:pt x="0" y="10912"/>
                    <a:pt x="0" y="24943"/>
                  </a:cubicBezTo>
                  <a:cubicBezTo>
                    <a:pt x="0" y="38974"/>
                    <a:pt x="12479" y="51444"/>
                    <a:pt x="26519" y="514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4" name="Freeform 2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BBMAAEcnAAA8FQAAeCkAAAAAAAAmAAAACAAAAP//////////"/>
                </a:ext>
              </a:extLst>
            </p:cNvSpPr>
            <p:nvPr/>
          </p:nvSpPr>
          <p:spPr>
            <a:xfrm>
              <a:off x="3091180" y="6384925"/>
              <a:ext cx="360680" cy="356235"/>
            </a:xfrm>
            <a:custGeom>
              <a:avLst/>
              <a:gdLst/>
              <a:ahLst/>
              <a:cxnLst/>
              <a:rect l="0" t="0" r="360680" b="356235"/>
              <a:pathLst>
                <a:path w="360680" h="356235">
                  <a:moveTo>
                    <a:pt x="334136" y="304674"/>
                  </a:moveTo>
                  <a:cubicBezTo>
                    <a:pt x="329452" y="304674"/>
                    <a:pt x="326330" y="306237"/>
                    <a:pt x="323207" y="307799"/>
                  </a:cubicBezTo>
                  <a:cubicBezTo>
                    <a:pt x="12491" y="0"/>
                    <a:pt x="12491" y="0"/>
                    <a:pt x="12491" y="0"/>
                  </a:cubicBezTo>
                  <a:cubicBezTo>
                    <a:pt x="0" y="10937"/>
                    <a:pt x="0" y="10937"/>
                    <a:pt x="0" y="10937"/>
                  </a:cubicBezTo>
                  <a:cubicBezTo>
                    <a:pt x="310716" y="317174"/>
                    <a:pt x="310716" y="317174"/>
                    <a:pt x="310716" y="317174"/>
                  </a:cubicBezTo>
                  <a:cubicBezTo>
                    <a:pt x="309154" y="321861"/>
                    <a:pt x="307593" y="326548"/>
                    <a:pt x="307593" y="329673"/>
                  </a:cubicBezTo>
                  <a:cubicBezTo>
                    <a:pt x="307593" y="343735"/>
                    <a:pt x="320084" y="356235"/>
                    <a:pt x="334136" y="356235"/>
                  </a:cubicBezTo>
                  <a:cubicBezTo>
                    <a:pt x="348189" y="356235"/>
                    <a:pt x="360680" y="343735"/>
                    <a:pt x="360680" y="329673"/>
                  </a:cubicBezTo>
                  <a:cubicBezTo>
                    <a:pt x="360680" y="315611"/>
                    <a:pt x="348189" y="304674"/>
                    <a:pt x="334136" y="30467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3" name="Freeform 2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2RAAAGwqAABpEQAA6SoAAAAAAAAmAAAACAAAAP//////////"/>
                </a:ext>
              </a:extLst>
            </p:cNvSpPr>
            <p:nvPr/>
          </p:nvSpPr>
          <p:spPr>
            <a:xfrm>
              <a:off x="2738755" y="689610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21244" y="40608"/>
                  </a:moveTo>
                  <a:lnTo>
                    <a:pt x="43411" y="79375"/>
                  </a:lnTo>
                  <a:lnTo>
                    <a:pt x="66502" y="40608"/>
                  </a:lnTo>
                  <a:lnTo>
                    <a:pt x="91440" y="2768"/>
                  </a:lnTo>
                  <a:lnTo>
                    <a:pt x="45258" y="922"/>
                  </a:lnTo>
                  <a:lnTo>
                    <a:pt x="0" y="0"/>
                  </a:lnTo>
                  <a:lnTo>
                    <a:pt x="21244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2" name="Freeform 2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/Dcd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rgIAAGkeAAArAwAA9x4AAAAAAAAmAAAACAAAAP//////////"/>
                </a:ext>
              </a:extLst>
            </p:cNvSpPr>
            <p:nvPr/>
          </p:nvSpPr>
          <p:spPr>
            <a:xfrm>
              <a:off x="435610" y="4943475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0" y="43245"/>
                  </a:move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lnTo>
                    <a:pt x="79375" y="0"/>
                  </a:lnTo>
                  <a:lnTo>
                    <a:pt x="38764" y="22082"/>
                  </a:lnTo>
                  <a:lnTo>
                    <a:pt x="0" y="4324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1" name="Freeform 2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Q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lAoAALojAAATCwAASCQAAAAAAAAmAAAACAAAAP//////////"/>
                </a:ext>
              </a:extLst>
            </p:cNvSpPr>
            <p:nvPr/>
          </p:nvSpPr>
          <p:spPr>
            <a:xfrm>
              <a:off x="1719580" y="5807710"/>
              <a:ext cx="80645" cy="90170"/>
            </a:xfrm>
            <a:custGeom>
              <a:avLst/>
              <a:gdLst/>
              <a:ahLst/>
              <a:cxnLst/>
              <a:rect l="0" t="0" r="80645" b="90170"/>
              <a:pathLst>
                <a:path w="80645" h="90170">
                  <a:moveTo>
                    <a:pt x="0" y="44165"/>
                  </a:moveTo>
                  <a:lnTo>
                    <a:pt x="39406" y="67167"/>
                  </a:lnTo>
                  <a:lnTo>
                    <a:pt x="79728" y="90170"/>
                  </a:lnTo>
                  <a:lnTo>
                    <a:pt x="79728" y="45085"/>
                  </a:lnTo>
                  <a:lnTo>
                    <a:pt x="80645" y="0"/>
                  </a:lnTo>
                  <a:lnTo>
                    <a:pt x="40322" y="22082"/>
                  </a:lnTo>
                  <a:lnTo>
                    <a:pt x="0" y="441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0" name="Freeform 2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5BMAAGgjAABhFAAA+CMAAAAAAAAmAAAACAAAAP//////////"/>
                </a:ext>
              </a:extLst>
            </p:cNvSpPr>
            <p:nvPr/>
          </p:nvSpPr>
          <p:spPr>
            <a:xfrm>
              <a:off x="3233420" y="5755640"/>
              <a:ext cx="79375" cy="91440"/>
            </a:xfrm>
            <a:custGeom>
              <a:avLst/>
              <a:gdLst/>
              <a:ahLst/>
              <a:cxnLst/>
              <a:rect l="0" t="0" r="79375" b="91440"/>
              <a:pathLst>
                <a:path w="79375" h="91440">
                  <a:moveTo>
                    <a:pt x="922" y="0"/>
                  </a:moveTo>
                  <a:lnTo>
                    <a:pt x="922" y="46182"/>
                  </a:lnTo>
                  <a:lnTo>
                    <a:pt x="0" y="91440"/>
                  </a:lnTo>
                  <a:lnTo>
                    <a:pt x="40608" y="69273"/>
                  </a:lnTo>
                  <a:lnTo>
                    <a:pt x="79375" y="47105"/>
                  </a:lnTo>
                  <a:lnTo>
                    <a:pt x="40608" y="24015"/>
                  </a:lnTo>
                  <a:lnTo>
                    <a:pt x="922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9" name="Freeform 2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r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yw0AAJ0hAABaDgAAGiIAAAAAAAAmAAAACAAAAP//////////"/>
                </a:ext>
              </a:extLst>
            </p:cNvSpPr>
            <p:nvPr/>
          </p:nvSpPr>
          <p:spPr>
            <a:xfrm>
              <a:off x="2242185" y="5464175"/>
              <a:ext cx="90805" cy="79375"/>
            </a:xfrm>
            <a:custGeom>
              <a:avLst/>
              <a:gdLst/>
              <a:ahLst/>
              <a:cxnLst/>
              <a:rect l="0" t="0" r="90805" b="79375"/>
              <a:pathLst>
                <a:path w="90805" h="79375">
                  <a:moveTo>
                    <a:pt x="43549" y="79375"/>
                  </a:moveTo>
                  <a:lnTo>
                    <a:pt x="67640" y="40608"/>
                  </a:lnTo>
                  <a:lnTo>
                    <a:pt x="90805" y="1845"/>
                  </a:lnTo>
                  <a:lnTo>
                    <a:pt x="45402" y="1845"/>
                  </a:lnTo>
                  <a:lnTo>
                    <a:pt x="0" y="0"/>
                  </a:lnTo>
                  <a:lnTo>
                    <a:pt x="22235" y="38764"/>
                  </a:lnTo>
                  <a:lnTo>
                    <a:pt x="43549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8" name="Freeform 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2RAAAMIpAABpEQAAPyoAAAAAAAAmAAAACAAAAP//////////"/>
                </a:ext>
              </a:extLst>
            </p:cNvSpPr>
            <p:nvPr/>
          </p:nvSpPr>
          <p:spPr>
            <a:xfrm>
              <a:off x="2738755" y="678815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66502" y="40608"/>
                  </a:moveTo>
                  <a:lnTo>
                    <a:pt x="91440" y="1845"/>
                  </a:lnTo>
                  <a:lnTo>
                    <a:pt x="45258" y="1845"/>
                  </a:lnTo>
                  <a:lnTo>
                    <a:pt x="0" y="0"/>
                  </a:lnTo>
                  <a:lnTo>
                    <a:pt x="21244" y="38764"/>
                  </a:lnTo>
                  <a:lnTo>
                    <a:pt x="43411" y="79375"/>
                  </a:lnTo>
                  <a:lnTo>
                    <a:pt x="66502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7" name="Freeform 3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6woAADYhAADhDAAAdiMAAAAAAAAmAAAACAAAAP//////////"/>
                </a:ext>
              </a:extLst>
            </p:cNvSpPr>
            <p:nvPr/>
          </p:nvSpPr>
          <p:spPr>
            <a:xfrm>
              <a:off x="1774825" y="5398770"/>
              <a:ext cx="318770" cy="365760"/>
            </a:xfrm>
            <a:custGeom>
              <a:avLst/>
              <a:gdLst/>
              <a:ahLst/>
              <a:cxnLst/>
              <a:rect l="0" t="0" r="318770" b="365760"/>
              <a:pathLst>
                <a:path w="318770" h="365760">
                  <a:moveTo>
                    <a:pt x="921" y="90516"/>
                  </a:moveTo>
                  <a:lnTo>
                    <a:pt x="0" y="92364"/>
                  </a:lnTo>
                  <a:lnTo>
                    <a:pt x="0" y="275244"/>
                  </a:lnTo>
                  <a:lnTo>
                    <a:pt x="160306" y="365760"/>
                  </a:lnTo>
                  <a:lnTo>
                    <a:pt x="317849" y="275244"/>
                  </a:lnTo>
                  <a:lnTo>
                    <a:pt x="318770" y="275244"/>
                  </a:lnTo>
                  <a:lnTo>
                    <a:pt x="318770" y="92364"/>
                  </a:lnTo>
                  <a:lnTo>
                    <a:pt x="160306" y="0"/>
                  </a:lnTo>
                  <a:lnTo>
                    <a:pt x="921" y="90516"/>
                  </a:lnTo>
                  <a:close/>
                  <a:moveTo>
                    <a:pt x="312321" y="270625"/>
                  </a:moveTo>
                  <a:lnTo>
                    <a:pt x="160306" y="357447"/>
                  </a:lnTo>
                  <a:lnTo>
                    <a:pt x="5528" y="270625"/>
                  </a:lnTo>
                  <a:lnTo>
                    <a:pt x="5528" y="95135"/>
                  </a:lnTo>
                  <a:lnTo>
                    <a:pt x="160306" y="7389"/>
                  </a:lnTo>
                  <a:lnTo>
                    <a:pt x="312321" y="95135"/>
                  </a:lnTo>
                  <a:lnTo>
                    <a:pt x="312321" y="27062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6" name="Freeform 3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iA4AANQbAABBDwAApRwAAAAAAAAmAAAACAAAAP//////////"/>
                </a:ext>
              </a:extLst>
            </p:cNvSpPr>
            <p:nvPr/>
          </p:nvSpPr>
          <p:spPr>
            <a:xfrm>
              <a:off x="2362200" y="4523740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117475" y="99536"/>
                  </a:moveTo>
                  <a:lnTo>
                    <a:pt x="117475" y="32257"/>
                  </a:lnTo>
                  <a:lnTo>
                    <a:pt x="59200" y="0"/>
                  </a:lnTo>
                  <a:lnTo>
                    <a:pt x="0" y="32257"/>
                  </a:lnTo>
                  <a:lnTo>
                    <a:pt x="0" y="99536"/>
                  </a:lnTo>
                  <a:lnTo>
                    <a:pt x="59200" y="132715"/>
                  </a:lnTo>
                  <a:lnTo>
                    <a:pt x="117475" y="9953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5" name="Freeform 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n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GQwAAPkkAACMDAAAfCUAAAAAAAAmAAAACAAAAP//////////"/>
                </a:ext>
              </a:extLst>
            </p:cNvSpPr>
            <p:nvPr/>
          </p:nvSpPr>
          <p:spPr>
            <a:xfrm>
              <a:off x="1966595" y="6010275"/>
              <a:ext cx="73025" cy="83185"/>
            </a:xfrm>
            <a:custGeom>
              <a:avLst/>
              <a:gdLst/>
              <a:ahLst/>
              <a:cxnLst/>
              <a:rect l="0" t="0" r="73025" b="83185"/>
              <a:pathLst>
                <a:path w="73025" h="83185">
                  <a:moveTo>
                    <a:pt x="0" y="20333"/>
                  </a:moveTo>
                  <a:lnTo>
                    <a:pt x="0" y="62850"/>
                  </a:lnTo>
                  <a:lnTo>
                    <a:pt x="35125" y="83185"/>
                  </a:lnTo>
                  <a:lnTo>
                    <a:pt x="73025" y="62850"/>
                  </a:lnTo>
                  <a:lnTo>
                    <a:pt x="73025" y="20333"/>
                  </a:lnTo>
                  <a:lnTo>
                    <a:pt x="35125" y="0"/>
                  </a:lnTo>
                  <a:lnTo>
                    <a:pt x="0" y="203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4" name="Freeform 3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TjRZ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gQQAALofAAAhBQAAbCAAAAAAAAAmAAAACAAAAP//////////"/>
                </a:ext>
              </a:extLst>
            </p:cNvSpPr>
            <p:nvPr/>
          </p:nvSpPr>
          <p:spPr>
            <a:xfrm>
              <a:off x="732155" y="5157470"/>
              <a:ext cx="101600" cy="113030"/>
            </a:xfrm>
            <a:custGeom>
              <a:avLst/>
              <a:gdLst/>
              <a:ahLst/>
              <a:cxnLst/>
              <a:rect l="0" t="0" r="101600" b="113030"/>
              <a:pathLst>
                <a:path w="101600" h="113030">
                  <a:moveTo>
                    <a:pt x="0" y="27568"/>
                  </a:moveTo>
                  <a:lnTo>
                    <a:pt x="0" y="85462"/>
                  </a:lnTo>
                  <a:lnTo>
                    <a:pt x="51724" y="113030"/>
                  </a:lnTo>
                  <a:lnTo>
                    <a:pt x="101600" y="85462"/>
                  </a:lnTo>
                  <a:lnTo>
                    <a:pt x="101600" y="27568"/>
                  </a:lnTo>
                  <a:lnTo>
                    <a:pt x="51724" y="0"/>
                  </a:lnTo>
                  <a:lnTo>
                    <a:pt x="0" y="2756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3" name="Freeform 3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lw8AAHYiAADbEAAA5yMAAAAAAAAmAAAACAAAAP//////////"/>
                </a:ext>
              </a:extLst>
            </p:cNvSpPr>
            <p:nvPr/>
          </p:nvSpPr>
          <p:spPr>
            <a:xfrm>
              <a:off x="2534285" y="5601970"/>
              <a:ext cx="205740" cy="234315"/>
            </a:xfrm>
            <a:custGeom>
              <a:avLst/>
              <a:gdLst/>
              <a:ahLst/>
              <a:cxnLst/>
              <a:rect l="0" t="0" r="205740" b="234315"/>
              <a:pathLst>
                <a:path w="205740" h="234315">
                  <a:moveTo>
                    <a:pt x="0" y="176197"/>
                  </a:moveTo>
                  <a:lnTo>
                    <a:pt x="103331" y="234315"/>
                  </a:lnTo>
                  <a:lnTo>
                    <a:pt x="205740" y="176197"/>
                  </a:lnTo>
                  <a:lnTo>
                    <a:pt x="205740" y="58117"/>
                  </a:lnTo>
                  <a:lnTo>
                    <a:pt x="103331" y="0"/>
                  </a:lnTo>
                  <a:lnTo>
                    <a:pt x="0" y="58117"/>
                  </a:lnTo>
                  <a:lnTo>
                    <a:pt x="0" y="176197"/>
                  </a:lnTo>
                  <a:close/>
                  <a:moveTo>
                    <a:pt x="6458" y="62730"/>
                  </a:moveTo>
                  <a:lnTo>
                    <a:pt x="103331" y="7380"/>
                  </a:lnTo>
                  <a:lnTo>
                    <a:pt x="200204" y="62730"/>
                  </a:lnTo>
                  <a:lnTo>
                    <a:pt x="200204" y="171585"/>
                  </a:lnTo>
                  <a:lnTo>
                    <a:pt x="103331" y="226012"/>
                  </a:lnTo>
                  <a:lnTo>
                    <a:pt x="6458" y="171585"/>
                  </a:lnTo>
                  <a:lnTo>
                    <a:pt x="6458" y="6273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2" name="Freeform 3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fQ4AAMskAADPDgAAjikAAAAAAAAmAAAACAAAAP//////////"/>
                </a:ext>
              </a:extLst>
            </p:cNvSpPr>
            <p:nvPr/>
          </p:nvSpPr>
          <p:spPr>
            <a:xfrm>
              <a:off x="2355215" y="5981065"/>
              <a:ext cx="52070" cy="774065"/>
            </a:xfrm>
            <a:custGeom>
              <a:avLst/>
              <a:gdLst/>
              <a:ahLst/>
              <a:cxnLst/>
              <a:rect l="0" t="0" r="52070" b="774065"/>
              <a:pathLst>
                <a:path w="52070" h="774065">
                  <a:moveTo>
                    <a:pt x="18378" y="0"/>
                  </a:moveTo>
                  <a:cubicBezTo>
                    <a:pt x="18378" y="724125"/>
                    <a:pt x="18378" y="724125"/>
                    <a:pt x="18378" y="724125"/>
                  </a:cubicBezTo>
                  <a:cubicBezTo>
                    <a:pt x="7657" y="728807"/>
                    <a:pt x="0" y="738170"/>
                    <a:pt x="0" y="749095"/>
                  </a:cubicBezTo>
                  <a:cubicBezTo>
                    <a:pt x="0" y="763140"/>
                    <a:pt x="12252" y="774065"/>
                    <a:pt x="26035" y="774065"/>
                  </a:cubicBezTo>
                  <a:cubicBezTo>
                    <a:pt x="39818" y="774065"/>
                    <a:pt x="52070" y="763140"/>
                    <a:pt x="52070" y="749095"/>
                  </a:cubicBezTo>
                  <a:cubicBezTo>
                    <a:pt x="52070" y="738170"/>
                    <a:pt x="44413" y="728807"/>
                    <a:pt x="33692" y="724125"/>
                  </a:cubicBezTo>
                  <a:cubicBezTo>
                    <a:pt x="33692" y="0"/>
                    <a:pt x="33692" y="0"/>
                    <a:pt x="33692" y="0"/>
                  </a:cubicBezTo>
                  <a:lnTo>
                    <a:pt x="18378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1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r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YgAAAO0dAADQAAAAax4AAAAAAAAmAAAACAAAAP//////////"/>
                </a:ext>
              </a:extLst>
            </p:cNvSpPr>
            <p:nvPr/>
          </p:nvSpPr>
          <p:spPr>
            <a:xfrm>
              <a:off x="62230" y="4864735"/>
              <a:ext cx="69850" cy="80010"/>
            </a:xfrm>
            <a:custGeom>
              <a:avLst/>
              <a:gdLst/>
              <a:ahLst/>
              <a:cxnLst/>
              <a:rect l="0" t="0" r="69850" b="80010"/>
              <a:pathLst>
                <a:path w="69850" h="80010">
                  <a:moveTo>
                    <a:pt x="0" y="40465"/>
                  </a:moveTo>
                  <a:lnTo>
                    <a:pt x="34925" y="59778"/>
                  </a:lnTo>
                  <a:lnTo>
                    <a:pt x="69850" y="80010"/>
                  </a:lnTo>
                  <a:lnTo>
                    <a:pt x="69850" y="40465"/>
                  </a:lnTo>
                  <a:lnTo>
                    <a:pt x="69850" y="0"/>
                  </a:lnTo>
                  <a:lnTo>
                    <a:pt x="34925" y="20232"/>
                  </a:lnTo>
                  <a:lnTo>
                    <a:pt x="0" y="404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0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uRAAAGckAADSFAAAdygAAAAAAAAmAAAACAAAAP//////////"/>
                </a:ext>
              </a:extLst>
            </p:cNvSpPr>
            <p:nvPr/>
          </p:nvSpPr>
          <p:spPr>
            <a:xfrm>
              <a:off x="2718435" y="5917565"/>
              <a:ext cx="666115" cy="660400"/>
            </a:xfrm>
            <a:custGeom>
              <a:avLst/>
              <a:gdLst/>
              <a:ahLst/>
              <a:cxnLst/>
              <a:rect l="0" t="0" r="666115" b="660400"/>
              <a:pathLst>
                <a:path w="666115" h="660400">
                  <a:moveTo>
                    <a:pt x="0" y="12490"/>
                  </a:moveTo>
                  <a:cubicBezTo>
                    <a:pt x="617755" y="621369"/>
                    <a:pt x="617755" y="621369"/>
                    <a:pt x="617755" y="621369"/>
                  </a:cubicBezTo>
                  <a:cubicBezTo>
                    <a:pt x="614635" y="626053"/>
                    <a:pt x="614635" y="630737"/>
                    <a:pt x="614635" y="635420"/>
                  </a:cubicBezTo>
                  <a:cubicBezTo>
                    <a:pt x="614635" y="649471"/>
                    <a:pt x="625555" y="660400"/>
                    <a:pt x="639595" y="660400"/>
                  </a:cubicBezTo>
                  <a:cubicBezTo>
                    <a:pt x="653635" y="660400"/>
                    <a:pt x="666115" y="649471"/>
                    <a:pt x="666115" y="635420"/>
                  </a:cubicBezTo>
                  <a:cubicBezTo>
                    <a:pt x="666115" y="621369"/>
                    <a:pt x="653635" y="610441"/>
                    <a:pt x="639595" y="610441"/>
                  </a:cubicBezTo>
                  <a:cubicBezTo>
                    <a:pt x="636475" y="610441"/>
                    <a:pt x="633355" y="610441"/>
                    <a:pt x="630235" y="612002"/>
                  </a:cubicBezTo>
                  <a:cubicBezTo>
                    <a:pt x="163797" y="151439"/>
                    <a:pt x="163797" y="151439"/>
                    <a:pt x="163797" y="151439"/>
                  </a:cubicBezTo>
                  <a:cubicBezTo>
                    <a:pt x="324477" y="151439"/>
                    <a:pt x="324477" y="151439"/>
                    <a:pt x="324477" y="151439"/>
                  </a:cubicBezTo>
                  <a:cubicBezTo>
                    <a:pt x="443036" y="266970"/>
                    <a:pt x="443036" y="266970"/>
                    <a:pt x="443036" y="266970"/>
                  </a:cubicBezTo>
                  <a:cubicBezTo>
                    <a:pt x="455516" y="256042"/>
                    <a:pt x="455516" y="256042"/>
                    <a:pt x="455516" y="256042"/>
                  </a:cubicBezTo>
                  <a:cubicBezTo>
                    <a:pt x="332277" y="134266"/>
                    <a:pt x="332277" y="134266"/>
                    <a:pt x="332277" y="134266"/>
                  </a:cubicBezTo>
                  <a:cubicBezTo>
                    <a:pt x="148198" y="134266"/>
                    <a:pt x="148198" y="134266"/>
                    <a:pt x="148198" y="134266"/>
                  </a:cubicBezTo>
                  <a:cubicBezTo>
                    <a:pt x="10919" y="0"/>
                    <a:pt x="10919" y="0"/>
                    <a:pt x="10919" y="0"/>
                  </a:cubicBezTo>
                  <a:lnTo>
                    <a:pt x="0" y="124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9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UAwAAGYdAADQDAAA9B0AAAAAAAAmAAAACAAAAP//////////"/>
                </a:ext>
              </a:extLst>
            </p:cNvSpPr>
            <p:nvPr/>
          </p:nvSpPr>
          <p:spPr>
            <a:xfrm>
              <a:off x="2001520" y="4779010"/>
              <a:ext cx="81280" cy="90170"/>
            </a:xfrm>
            <a:custGeom>
              <a:avLst/>
              <a:gdLst/>
              <a:ahLst/>
              <a:cxnLst/>
              <a:rect l="0" t="0" r="81280" b="90170"/>
              <a:pathLst>
                <a:path w="81280" h="90170">
                  <a:moveTo>
                    <a:pt x="80356" y="45085"/>
                  </a:moveTo>
                  <a:lnTo>
                    <a:pt x="81280" y="0"/>
                  </a:lnTo>
                  <a:lnTo>
                    <a:pt x="40640" y="22082"/>
                  </a:lnTo>
                  <a:lnTo>
                    <a:pt x="0" y="44165"/>
                  </a:lnTo>
                  <a:lnTo>
                    <a:pt x="39716" y="67167"/>
                  </a:lnTo>
                  <a:lnTo>
                    <a:pt x="80356" y="90170"/>
                  </a:lnTo>
                  <a:lnTo>
                    <a:pt x="80356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8" name="Freeform 4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r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AA0AAGYdAAB9DQAA9B0AAAAAAAAmAAAACAAAAP//////////"/>
                </a:ext>
              </a:extLst>
            </p:cNvSpPr>
            <p:nvPr/>
          </p:nvSpPr>
          <p:spPr>
            <a:xfrm>
              <a:off x="2113280" y="4779010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77529" y="45085"/>
                  </a:moveTo>
                  <a:lnTo>
                    <a:pt x="79375" y="0"/>
                  </a:lnTo>
                  <a:lnTo>
                    <a:pt x="38764" y="22082"/>
                  </a:lnTo>
                  <a:lnTo>
                    <a:pt x="0" y="44165"/>
                  </a:ln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7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yREAAOoaAABXEgAAZxsAAAAAAAAmAAAACAAAAP//////////"/>
                </a:ext>
              </a:extLst>
            </p:cNvSpPr>
            <p:nvPr/>
          </p:nvSpPr>
          <p:spPr>
            <a:xfrm>
              <a:off x="2891155" y="437515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38764"/>
                  </a:lnTo>
                  <a:lnTo>
                    <a:pt x="46925" y="0"/>
                  </a:lnTo>
                  <a:lnTo>
                    <a:pt x="23923" y="37841"/>
                  </a:lnTo>
                  <a:lnTo>
                    <a:pt x="0" y="76606"/>
                  </a:lnTo>
                  <a:lnTo>
                    <a:pt x="45085" y="78452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6" name="Freeform 4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N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yREAAJQbAABXEgAAERwAAAAAAAAmAAAACAAAAP//////////"/>
                </a:ext>
              </a:extLst>
            </p:cNvSpPr>
            <p:nvPr/>
          </p:nvSpPr>
          <p:spPr>
            <a:xfrm>
              <a:off x="2891155" y="448310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40608"/>
                  </a:lnTo>
                  <a:lnTo>
                    <a:pt x="46925" y="0"/>
                  </a:lnTo>
                  <a:lnTo>
                    <a:pt x="23923" y="38764"/>
                  </a:lnTo>
                  <a:lnTo>
                    <a:pt x="0" y="77529"/>
                  </a:lnTo>
                  <a:lnTo>
                    <a:pt x="45085" y="79375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oBEAAAIiAACvFQAAESMAAAAAAAAmAAAACAAAAP//////////"/>
                </a:ext>
              </a:extLst>
            </p:cNvSpPr>
            <p:nvPr/>
          </p:nvSpPr>
          <p:spPr>
            <a:xfrm>
              <a:off x="2865120" y="5528310"/>
              <a:ext cx="659765" cy="172085"/>
            </a:xfrm>
            <a:custGeom>
              <a:avLst/>
              <a:gdLst/>
              <a:ahLst/>
              <a:cxnLst/>
              <a:rect l="0" t="0" r="659765" b="172085"/>
              <a:pathLst>
                <a:path w="659765" h="172085">
                  <a:moveTo>
                    <a:pt x="174689" y="78220"/>
                  </a:moveTo>
                  <a:cubicBezTo>
                    <a:pt x="170010" y="34417"/>
                    <a:pt x="132576" y="0"/>
                    <a:pt x="87344" y="0"/>
                  </a:cubicBezTo>
                  <a:cubicBezTo>
                    <a:pt x="38993" y="0"/>
                    <a:pt x="0" y="39110"/>
                    <a:pt x="0" y="86042"/>
                  </a:cubicBezTo>
                  <a:cubicBezTo>
                    <a:pt x="0" y="134539"/>
                    <a:pt x="38993" y="172085"/>
                    <a:pt x="87344" y="172085"/>
                  </a:cubicBezTo>
                  <a:cubicBezTo>
                    <a:pt x="132576" y="172085"/>
                    <a:pt x="170010" y="137668"/>
                    <a:pt x="174689" y="93864"/>
                  </a:cubicBezTo>
                  <a:cubicBezTo>
                    <a:pt x="609853" y="93864"/>
                    <a:pt x="609853" y="93864"/>
                    <a:pt x="609853" y="93864"/>
                  </a:cubicBezTo>
                  <a:cubicBezTo>
                    <a:pt x="612973" y="104815"/>
                    <a:pt x="622331" y="111073"/>
                    <a:pt x="633249" y="111073"/>
                  </a:cubicBezTo>
                  <a:cubicBezTo>
                    <a:pt x="647287" y="111073"/>
                    <a:pt x="659765" y="100122"/>
                    <a:pt x="659765" y="86042"/>
                  </a:cubicBezTo>
                  <a:cubicBezTo>
                    <a:pt x="659765" y="71962"/>
                    <a:pt x="647287" y="59447"/>
                    <a:pt x="633249" y="59447"/>
                  </a:cubicBezTo>
                  <a:cubicBezTo>
                    <a:pt x="622331" y="59447"/>
                    <a:pt x="611413" y="67269"/>
                    <a:pt x="608293" y="78220"/>
                  </a:cubicBezTo>
                  <a:lnTo>
                    <a:pt x="174689" y="78220"/>
                  </a:lnTo>
                  <a:close/>
                  <a:moveTo>
                    <a:pt x="87344" y="156440"/>
                  </a:moveTo>
                  <a:cubicBezTo>
                    <a:pt x="48351" y="156440"/>
                    <a:pt x="17157" y="125152"/>
                    <a:pt x="17157" y="86042"/>
                  </a:cubicBezTo>
                  <a:cubicBezTo>
                    <a:pt x="17157" y="46932"/>
                    <a:pt x="48351" y="15644"/>
                    <a:pt x="87344" y="15644"/>
                  </a:cubicBezTo>
                  <a:cubicBezTo>
                    <a:pt x="126337" y="15644"/>
                    <a:pt x="159092" y="46932"/>
                    <a:pt x="159092" y="86042"/>
                  </a:cubicBezTo>
                  <a:cubicBezTo>
                    <a:pt x="159092" y="125152"/>
                    <a:pt x="126337" y="156440"/>
                    <a:pt x="87344" y="15644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4" name="Freeform 4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LA8AAC0nAADlDwAA/icAAAAAAAAmAAAACAAAAP//////////"/>
                </a:ext>
              </a:extLst>
            </p:cNvSpPr>
            <p:nvPr/>
          </p:nvSpPr>
          <p:spPr>
            <a:xfrm>
              <a:off x="2466340" y="6368415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0" y="32257"/>
                  </a:moveTo>
                  <a:lnTo>
                    <a:pt x="0" y="99536"/>
                  </a:lnTo>
                  <a:lnTo>
                    <a:pt x="60125" y="132715"/>
                  </a:lnTo>
                  <a:lnTo>
                    <a:pt x="117475" y="99536"/>
                  </a:lnTo>
                  <a:lnTo>
                    <a:pt x="117475" y="32257"/>
                  </a:lnTo>
                  <a:lnTo>
                    <a:pt x="60125" y="0"/>
                  </a:lnTo>
                  <a:lnTo>
                    <a:pt x="0" y="322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3" name="Freeform 5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xAMAAD8cAAB7BAAAEB0AAAAAAAAmAAAACAAAAP//////////"/>
                </a:ext>
              </a:extLst>
            </p:cNvSpPr>
            <p:nvPr/>
          </p:nvSpPr>
          <p:spPr>
            <a:xfrm>
              <a:off x="612140" y="4591685"/>
              <a:ext cx="116205" cy="132715"/>
            </a:xfrm>
            <a:custGeom>
              <a:avLst/>
              <a:gdLst/>
              <a:ahLst/>
              <a:cxnLst/>
              <a:rect l="0" t="0" r="116205" b="132715"/>
              <a:pathLst>
                <a:path w="116205" h="132715">
                  <a:moveTo>
                    <a:pt x="57180" y="132715"/>
                  </a:moveTo>
                  <a:lnTo>
                    <a:pt x="116205" y="99536"/>
                  </a:lnTo>
                  <a:lnTo>
                    <a:pt x="116205" y="33178"/>
                  </a:lnTo>
                  <a:lnTo>
                    <a:pt x="57180" y="0"/>
                  </a:lnTo>
                  <a:lnTo>
                    <a:pt x="0" y="33178"/>
                  </a:lnTo>
                  <a:lnTo>
                    <a:pt x="0" y="99536"/>
                  </a:lnTo>
                  <a:lnTo>
                    <a:pt x="57180" y="13271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2" name="Freeform 5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9gUAAN4eAACdBwAAwSAAAAAAAAAmAAAACAAAAP//////////"/>
                </a:ext>
              </a:extLst>
            </p:cNvSpPr>
            <p:nvPr/>
          </p:nvSpPr>
          <p:spPr>
            <a:xfrm>
              <a:off x="969010" y="501777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68605" y="306705"/>
                  </a:moveTo>
                  <a:lnTo>
                    <a:pt x="268605" y="0"/>
                  </a:lnTo>
                  <a:lnTo>
                    <a:pt x="0" y="153352"/>
                  </a:lnTo>
                  <a:lnTo>
                    <a:pt x="268605" y="306705"/>
                  </a:lnTo>
                  <a:close/>
                  <a:moveTo>
                    <a:pt x="252913" y="153352"/>
                  </a:moveTo>
                  <a:lnTo>
                    <a:pt x="252913" y="278066"/>
                  </a:lnTo>
                  <a:lnTo>
                    <a:pt x="32306" y="153352"/>
                  </a:lnTo>
                  <a:lnTo>
                    <a:pt x="252913" y="28638"/>
                  </a:lnTo>
                  <a:lnTo>
                    <a:pt x="252913" y="15335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1" name="Freeform 5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0w0AAN4pAAB5DwAARisAAAAAAAAmAAAACAAAAP//////////"/>
                </a:ext>
              </a:extLst>
            </p:cNvSpPr>
            <p:nvPr/>
          </p:nvSpPr>
          <p:spPr>
            <a:xfrm>
              <a:off x="2247265" y="6805930"/>
              <a:ext cx="267970" cy="228600"/>
            </a:xfrm>
            <a:custGeom>
              <a:avLst/>
              <a:gdLst/>
              <a:ahLst/>
              <a:cxnLst/>
              <a:rect l="0" t="0" r="267970" b="228600"/>
              <a:pathLst>
                <a:path w="267970" h="228600">
                  <a:moveTo>
                    <a:pt x="133525" y="228600"/>
                  </a:moveTo>
                  <a:lnTo>
                    <a:pt x="267970" y="0"/>
                  </a:lnTo>
                  <a:lnTo>
                    <a:pt x="0" y="0"/>
                  </a:lnTo>
                  <a:lnTo>
                    <a:pt x="133525" y="228600"/>
                  </a:lnTo>
                  <a:close/>
                  <a:moveTo>
                    <a:pt x="133525" y="197260"/>
                  </a:moveTo>
                  <a:lnTo>
                    <a:pt x="27626" y="16592"/>
                  </a:lnTo>
                  <a:lnTo>
                    <a:pt x="239423" y="16592"/>
                  </a:lnTo>
                  <a:lnTo>
                    <a:pt x="133525" y="19726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0" name="Oval 5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GQUAAIIdAADeBQAAQx4AAAAAAAAmAAAACAAAAP//////////"/>
                </a:ext>
              </a:extLst>
            </p:cNvSpPr>
            <p:nvPr/>
          </p:nvSpPr>
          <p:spPr>
            <a:xfrm>
              <a:off x="828675" y="4796790"/>
              <a:ext cx="125095" cy="1225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9" name="Oval 5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jA8AAHseAADlEAAAzx8AAAAAAAAmAAAACAAAAP//////////"/>
                </a:ext>
              </a:extLst>
            </p:cNvSpPr>
            <p:nvPr/>
          </p:nvSpPr>
          <p:spPr>
            <a:xfrm>
              <a:off x="2527300" y="4954905"/>
              <a:ext cx="219075" cy="2159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8" name="Freeform 5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VgsAALIhAAB2DAAA+iIAAAAAAAAmAAAACAAAAP//////////"/>
                </a:ext>
              </a:extLst>
            </p:cNvSpPr>
            <p:nvPr/>
          </p:nvSpPr>
          <p:spPr>
            <a:xfrm>
              <a:off x="1842770" y="5477510"/>
              <a:ext cx="182880" cy="208280"/>
            </a:xfrm>
            <a:custGeom>
              <a:avLst/>
              <a:gdLst/>
              <a:ahLst/>
              <a:cxnLst/>
              <a:rect l="0" t="0" r="182880" b="208280"/>
              <a:pathLst>
                <a:path w="182880" h="208280">
                  <a:moveTo>
                    <a:pt x="0" y="52531"/>
                  </a:moveTo>
                  <a:lnTo>
                    <a:pt x="92364" y="0"/>
                  </a:lnTo>
                  <a:lnTo>
                    <a:pt x="182880" y="52531"/>
                  </a:lnTo>
                  <a:lnTo>
                    <a:pt x="182880" y="156671"/>
                  </a:lnTo>
                  <a:lnTo>
                    <a:pt x="92364" y="208280"/>
                  </a:lnTo>
                  <a:lnTo>
                    <a:pt x="0" y="156671"/>
                  </a:lnTo>
                  <a:lnTo>
                    <a:pt x="0" y="5253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7" name="Freeform 5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AKAg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8g8AAN0iAACAEAAAgCMAAAAAAAAmAAAACAAAAP//////////"/>
                </a:ext>
              </a:extLst>
            </p:cNvSpPr>
            <p:nvPr/>
          </p:nvSpPr>
          <p:spPr>
            <a:xfrm>
              <a:off x="2592070" y="5667375"/>
              <a:ext cx="90170" cy="103505"/>
            </a:xfrm>
            <a:custGeom>
              <a:avLst/>
              <a:gdLst/>
              <a:ahLst/>
              <a:cxnLst/>
              <a:rect l="0" t="0" r="90170" b="103505"/>
              <a:pathLst>
                <a:path w="90170" h="103505">
                  <a:moveTo>
                    <a:pt x="0" y="26800"/>
                  </a:moveTo>
                  <a:lnTo>
                    <a:pt x="45085" y="0"/>
                  </a:lnTo>
                  <a:lnTo>
                    <a:pt x="90170" y="26800"/>
                  </a:lnTo>
                  <a:lnTo>
                    <a:pt x="90170" y="76704"/>
                  </a:lnTo>
                  <a:lnTo>
                    <a:pt x="45085" y="103505"/>
                  </a:lnTo>
                  <a:lnTo>
                    <a:pt x="0" y="76704"/>
                  </a:lnTo>
                  <a:lnTo>
                    <a:pt x="0" y="2680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6" name="Freeform 5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wAYAAIUfAABCBwAAGSAAAAAAAAAmAAAACAAAAP//////////"/>
                </a:ext>
              </a:extLst>
            </p:cNvSpPr>
            <p:nvPr/>
          </p:nvSpPr>
          <p:spPr>
            <a:xfrm>
              <a:off x="1097280" y="5123815"/>
              <a:ext cx="82550" cy="93980"/>
            </a:xfrm>
            <a:custGeom>
              <a:avLst/>
              <a:gdLst/>
              <a:ahLst/>
              <a:cxnLst/>
              <a:rect l="0" t="0" r="82550" b="93980"/>
              <a:pathLst>
                <a:path w="82550" h="93980">
                  <a:moveTo>
                    <a:pt x="0" y="46990"/>
                  </a:moveTo>
                  <a:lnTo>
                    <a:pt x="41739" y="23956"/>
                  </a:lnTo>
                  <a:lnTo>
                    <a:pt x="82550" y="0"/>
                  </a:lnTo>
                  <a:lnTo>
                    <a:pt x="82550" y="46990"/>
                  </a:lnTo>
                  <a:lnTo>
                    <a:pt x="82550" y="93980"/>
                  </a:lnTo>
                  <a:lnTo>
                    <a:pt x="41739" y="70024"/>
                  </a:lnTo>
                  <a:lnTo>
                    <a:pt x="0" y="469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5" name="Freeform 5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P///wgAAAAAAAAAAAAAAAAAAAAAAAAAAAAAAAAAAAAAZAAAAAEAAABAAAAAnP///wAAAAC0AAAAAAAAAAIAAADLgwEAIK7lAKAJAQAAcM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P///wEgruUAAHDAAAAAAAAAAAAAAAAAAAAAAAAAAAAAAAAAAAAAAAJ/f38A5+bmA8zMzADAwP8Af39/AAAAAAAAAAAAAAAAAAAAAAAAAAAAIQAAABgAAAAUAAAAZQ4AACwqAADlDgAAmyoAAAAAAAAmAAAACAAAAP//////////"/>
                </a:ext>
              </a:extLst>
            </p:cNvSpPr>
            <p:nvPr/>
          </p:nvSpPr>
          <p:spPr>
            <a:xfrm>
              <a:off x="2339975" y="6855460"/>
              <a:ext cx="81280" cy="70485"/>
            </a:xfrm>
            <a:custGeom>
              <a:avLst/>
              <a:gdLst/>
              <a:ahLst/>
              <a:cxnLst/>
              <a:rect l="0" t="0" r="81280" b="70485"/>
              <a:pathLst>
                <a:path w="81280" h="70485">
                  <a:moveTo>
                    <a:pt x="40640" y="70485"/>
                  </a:moveTo>
                  <a:lnTo>
                    <a:pt x="20320" y="34315"/>
                  </a:lnTo>
                  <a:lnTo>
                    <a:pt x="0" y="0"/>
                  </a:lnTo>
                  <a:lnTo>
                    <a:pt x="40640" y="0"/>
                  </a:lnTo>
                  <a:lnTo>
                    <a:pt x="81280" y="0"/>
                  </a:lnTo>
                  <a:lnTo>
                    <a:pt x="60960" y="34315"/>
                  </a:lnTo>
                  <a:lnTo>
                    <a:pt x="40640" y="704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99275000">
                  <a:srgbClr val="20AEE5"/>
                </a:gs>
                <a:gs pos="68000000">
                  <a:srgbClr val="0070C0"/>
                </a:gs>
                <a:gs pos="100000">
                  <a:schemeClr val="bg1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</p:grpSp>
      <p:grpSp>
        <p:nvGrpSpPr>
          <p:cNvPr id="73" name="组合 106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EgASAfAAAAVAAAAAAAAAAAAAAAAAAAAAAAAAAAAAAAAAAAAAAAAAAAAAAAAAAAAAAAAAAAAAAAAAAAAAAAAAAAAAAAAAAAAAAAAAAAAAAAAAAAAAAAAAAAAAAAAAAAACEAAAAYAAAAFAAAAAoiAACTDQAA2D8AAJARAAAQAAAAJgAAAAgAAAD/////AAAAAA=="/>
              </a:ext>
            </a:extLst>
          </p:cNvGrpSpPr>
          <p:nvPr/>
        </p:nvGrpSpPr>
        <p:grpSpPr>
          <a:xfrm>
            <a:off x="5533390" y="2206625"/>
            <a:ext cx="4845050" cy="648335"/>
            <a:chOff x="5533390" y="2206625"/>
            <a:chExt cx="4845050" cy="648335"/>
          </a:xfrm>
        </p:grpSpPr>
        <p:grpSp>
          <p:nvGrpSpPr>
            <p:cNvPr id="77" name="组合 14"/>
            <p:cNvGrpSpPr>
              <a:extLst>
                <a:ext uri="smNativeData">
                  <pr:smNativeData xmlns:pr="smNativeData" xmlns="smNativeData" val="SMDATA_6_OYxbYhMAAAAlAAAAAQAAAA8BAAAAkAAAAEgAAACQAAAASAAAAAAAAAAAAAAAAAAAABcAAAAUAAAAAAAAAAAAAAD/fwAA/38AAAAAAAAJAAAABAAAAEEAQQAfAAAAVAAAAAAAAAAAAAAAAAAAAAAAAAAAAAAAAAAAAAAAAAAAAAAAAAAAAAAAAAAAAAAAAAAAAAAAAAAAAAAAAAAAAAAAAAAAAAAAAAAAAAAAAAAAAAAAAAAAACEAAAAYAAAAFAAAAN0nAACTDQAA2D8AAJARAAAAAAAAJgAAAAgAAAD/////AAAAAA=="/>
                </a:ext>
              </a:extLst>
            </p:cNvGrpSpPr>
            <p:nvPr/>
          </p:nvGrpSpPr>
          <p:grpSpPr>
            <a:xfrm>
              <a:off x="6480175" y="2206625"/>
              <a:ext cx="3898265" cy="648335"/>
              <a:chOff x="6480175" y="2206625"/>
              <a:chExt cx="3898265" cy="648335"/>
            </a:xfrm>
          </p:grpSpPr>
          <p:sp>
            <p:nvSpPr>
              <p:cNvPr id="79" name="矩形 15"/>
              <p:cNvSpPr>
                <a:extLst>
                  <a:ext uri="smNativeData">
    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EAAAADAAAAH096AABwwAAAAAAAAAAAAAAAAAAAAAAAAAAAAAAAAAAAAAAAZAAAAAEAAABAAAAAnP///wAAAAC0AAAAAAAAAAAAAAAAAAAAAAAAAAAAAAAAAAAAAAAAAAAAAAAAAAAAAAAAAAAAAAAAAAAAAAAAAAAAAAAAAAAAAAAAAAAAAAAAAAAAFAAAADwAAAAAAAAAAAAAADJVkQ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H096AABwwAAAAAAAAAAAAAAAAAAAAAAAAAAAAAAAAAAAAAAAAAAAADJVkQB/f38A5+bmA8zMzADAwP8Af39/AAAAAAAAAAAAAAAAAAAAAAAAAAAAIQAAABgAAAAUAAAA3ScAAJMNAADYPwAAHxEAAAAAAAAmAAAACAAAAP//////////"/>
                  </a:ext>
                </a:extLst>
              </p:cNvSpPr>
              <p:nvPr/>
            </p:nvSpPr>
            <p:spPr>
              <a:xfrm flipH="1">
                <a:off x="6480175" y="2206625"/>
                <a:ext cx="3898265" cy="576580"/>
              </a:xfrm>
              <a:prstGeom prst="rect">
                <a:avLst/>
              </a:prstGeom>
              <a:gradFill flip="none" rotWithShape="0">
                <a:gsLst>
                  <a:gs pos="0">
                    <a:srgbClr val="1F4F7A"/>
                  </a:gs>
                  <a:gs pos="100000">
                    <a:srgbClr val="0070C0"/>
                  </a:gs>
                </a:gsLst>
                <a:lin ang="10800000" scaled="0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spcCol="215900" anchor="ctr"/>
              <a:lstStyle/>
              <a:p>
                <a:pPr algn="ctr" defTabSz="914400">
                  <a:tabLst/>
                  <a:defRPr lang="zh-cn" cap="none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8" name="文本框 16"/>
              <p:cNvSpPr>
                <a:extLst>
                  <a:ext uri="smNativeData">
  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8M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qCoAAO4NAAApPQAAkBEAAAAgAAAmAAAACAAAAP//////////"/>
                  </a:ext>
                </a:extLst>
              </p:cNvSpPr>
              <p:nvPr/>
            </p:nvSpPr>
            <p:spPr>
              <a:xfrm flipH="1">
                <a:off x="6934200" y="2264410"/>
                <a:ext cx="3007995" cy="59055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vert="horz" wrap="none" lIns="91440" tIns="45720" rIns="91440" bIns="45720" numCol="1" spcCol="215900" anchor="t"/>
              <a:lstStyle>
                <a:lvl1pPr>
                  <a:defRPr lang="zh-cn" sz="3600" b="1" cap="none" spc="0">
                    <a:solidFill>
                      <a:srgbClr val="262626"/>
                    </a:solidFill>
                    <a:latin typeface="方正中倩简体" pitchFamily="0" charset="0"/>
                    <a:ea typeface="等线" pitchFamily="0" charset="0"/>
                    <a:cs typeface="等线" pitchFamily="0" charset="0"/>
                  </a:defRPr>
                </a:lvl1pPr>
                <a:lvl2pPr>
                  <a:defRPr lang="zh-cn" cap="none"/>
                </a:lvl2pPr>
                <a:lvl3pPr>
                  <a:defRPr lang="zh-cn" cap="none"/>
                </a:lvl3pPr>
                <a:lvl4pPr>
                  <a:defRPr lang="zh-cn" cap="none"/>
                </a:lvl4pPr>
                <a:lvl5pPr>
                  <a:defRPr lang="zh-cn" cap="none"/>
                </a:lvl5pPr>
                <a:lvl6pPr>
                  <a:defRPr lang="zh-cn" cap="none"/>
                </a:lvl6pPr>
                <a:lvl7pPr>
                  <a:defRPr lang="zh-cn" cap="none"/>
                </a:lvl7pPr>
                <a:lvl8pPr>
                  <a:defRPr lang="zh-cn" cap="none"/>
                </a:lvl8pPr>
                <a:lvl9pPr>
                  <a:defRPr lang="zh-cn" cap="none"/>
                </a:lvl9pPr>
              </a:lstStyle>
              <a:p>
                <a:pPr defTabSz="685800">
                  <a:tabLst/>
                  <a:defRPr lang="zh-cn" sz="2400" b="0" cap="none">
                    <a:solidFill>
                      <a:srgbClr val="FFFFFF"/>
                    </a:solidFill>
                    <a:latin typeface="方正正中黑简体" pitchFamily="0" charset="0"/>
                    <a:ea typeface="方正正中黑简体" pitchFamily="0" charset="0"/>
                    <a:cs typeface="等线" pitchFamily="0" charset="0"/>
                  </a:defRPr>
                </a:pPr>
                <a:r>
                  <a:t>工具使用</a:t>
                </a:r>
              </a:p>
            </p:txBody>
          </p:sp>
        </p:grpSp>
        <p:grpSp>
          <p:nvGrpSpPr>
            <p:cNvPr id="74" name="组合 95"/>
            <p:cNvGrpSpPr>
              <a:extLst>
                <a:ext uri="smNativeData">
                  <pr:smNativeData xmlns:pr="smNativeData" xmlns="smNativeData" val="SMDATA_6_OYxbYhMAAAAlAAAAAQAAAA8BAAAAkAAAAEgAAACQAAAASAAAAAAAAAAAAAAAAAAAABcAAAAUAAAAAAAAAAAAAAD/fwAA/38AAAAAAAAJAAAABAAAAOUKAAAfAAAAVAAAAAAAAAAAAAAAAAAAAAAAAAAAAAAAAAAAAAAAAAAAAAAAAAAAAAAAAAAAAAAAAAAAAAAAAAAAAAAAAAAAAAAAAAAAAAAAAAAAAAAAAAAAAAAAAAAAACEAAAAYAAAAFAAAAAoiAADMDQAAlSUAAFcRAAAAAAAAJgAAAAgAAAD/////AAAAAA=="/>
                </a:ext>
              </a:extLst>
            </p:cNvGrpSpPr>
            <p:nvPr/>
          </p:nvGrpSpPr>
          <p:grpSpPr>
            <a:xfrm>
              <a:off x="5533390" y="2242820"/>
              <a:ext cx="575945" cy="575945"/>
              <a:chOff x="5533390" y="2242820"/>
              <a:chExt cx="575945" cy="575945"/>
            </a:xfrm>
          </p:grpSpPr>
          <p:sp>
            <p:nvSpPr>
              <p:cNvPr id="76" name="椭圆 93"/>
              <p:cNvSpPr>
                <a:extLst>
                  <a:ext uri="smNativeData">
                    <pr:smNativeData xmlns:pr="smNativeData" xmlns="smNativeData" val="SMDATA_15_OYxbYhMAAAAlAAAAZgAAAA0AAAAAkAAAAEgAAACQAAAASAAAAAAAAAABAAAAAAAAAAEAAABQAAAAAAAAAAAA8D8AAAAAAADw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9PegAo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42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9PegB/f38A5+bmA8zMzADAwP8Af39/AAAAAAAAAAAAAAAAAAAAAAAAAAAAIQAAABgAAAAUAAAACiIAAMwNAACVJQAAVxEAAAAAAAAmAAAACAAAAP//////////"/>
                  </a:ext>
                </a:extLst>
              </p:cNvSpPr>
              <p:nvPr/>
            </p:nvSpPr>
            <p:spPr>
              <a:xfrm>
                <a:off x="5533390" y="2242820"/>
                <a:ext cx="575945" cy="575945"/>
              </a:xfrm>
              <a:prstGeom prst="ellipse">
                <a:avLst/>
              </a:prstGeom>
              <a:noFill/>
              <a:ln w="25400" cap="flat" cmpd="sng" algn="ctr">
                <a:solidFill>
                  <a:srgbClr val="1F4F7A"/>
                </a:solidFill>
                <a:prstDash val="solid"/>
                <a:headEnd type="none"/>
                <a:tailEnd type="none"/>
              </a:ln>
              <a:effectLst/>
            </p:spPr>
            <p:txBody>
              <a:bodyPr vert="horz" wrap="square" lIns="91440" tIns="45720" rIns="91440" bIns="45720" numCol="1" spcCol="215900" anchor="ctr"/>
              <a:lstStyle/>
              <a:p>
                <a:pPr algn="ctr">
                  <a:defRPr lang="zh-cn" cap="none">
                    <a:solidFill>
                      <a:srgbClr val="FFFFFF"/>
                    </a:solidFill>
                  </a:defRPr>
                </a:pPr>
                <a:endParaRPr lang="zh-cn" cap="none">
                  <a:solidFill>
                    <a:srgbClr val="363F4A"/>
                  </a:solidFill>
                </a:endParaRPr>
              </a:p>
            </p:txBody>
          </p:sp>
          <p:sp>
            <p:nvSpPr>
              <p:cNvPr id="75" name="文本框 94"/>
              <p:cNvSpPr>
                <a:extLst>
                  <a:ext uri="smNativeData">
  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M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OSIAAO8NAAAOJQAA0hAAAAAgAAAmAAAACAAAAP//////////"/>
                  </a:ext>
                </a:extLst>
              </p:cNvSpPr>
              <p:nvPr/>
            </p:nvSpPr>
            <p:spPr>
              <a:xfrm>
                <a:off x="5563235" y="2265045"/>
                <a:ext cx="460375" cy="46926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vert="horz" wrap="none" lIns="91440" tIns="45720" rIns="91440" bIns="45720" numCol="1" spcCol="215900" anchor="t"/>
              <a:lstStyle/>
              <a:p>
                <a:pPr marR="0">
                  <a:defRPr lang="zh-cn"/>
                </a:pPr>
                <a:r>
                  <a:rPr lang="en-us" sz="2800" cap="none">
                    <a:solidFill>
                      <a:srgbClr val="1F4F7A"/>
                    </a:solidFill>
                    <a:latin typeface="Impact" pitchFamily="0" charset="0"/>
                    <a:ea typeface="等线" pitchFamily="0" charset="0"/>
                    <a:cs typeface="等线" pitchFamily="0" charset="0"/>
                  </a:rPr>
                  <a:t>01</a:t>
                </a:r>
                <a:endParaRPr lang="zh-cn" sz="2800" cap="none">
                  <a:solidFill>
                    <a:srgbClr val="1F4F7A"/>
                  </a:solidFill>
                  <a:latin typeface="Impact" pitchFamily="0" charset="0"/>
                  <a:ea typeface="等线" pitchFamily="0" charset="0"/>
                  <a:cs typeface="等线" pitchFamily="0" charset="0"/>
                </a:endParaRPr>
              </a:p>
            </p:txBody>
          </p:sp>
        </p:grpSp>
      </p:grpSp>
      <p:grpSp>
        <p:nvGrpSpPr>
          <p:cNvPr id="80" name="组合 107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MwDAAAfAAAAVAAAAAAAAAAAAAAAAAAAAAAAAAAAAAAAAAAAAAAAAAAAAAAAAAAAAAAAAAAAAAAAAAAAAAAAAAAAAAAAAAAAAAAAAAAAAAAAAAAAAAAAAAAAAAAAAAAAACEAAAAYAAAAFAAAAPohAAAUEwAAyD8AANgWAAAQAAAAJgAAAAgAAAD/////AAAAAA=="/>
              </a:ext>
            </a:extLst>
          </p:cNvGrpSpPr>
          <p:nvPr/>
        </p:nvGrpSpPr>
        <p:grpSpPr>
          <a:xfrm>
            <a:off x="5523230" y="3101340"/>
            <a:ext cx="4845050" cy="612140"/>
            <a:chOff x="5523230" y="3101340"/>
            <a:chExt cx="4845050" cy="612140"/>
          </a:xfrm>
        </p:grpSpPr>
        <p:grpSp>
          <p:nvGrpSpPr>
            <p:cNvPr id="84" name="组合 17"/>
            <p:cNvGrpSpPr>
              <a:extLst>
                <a:ext uri="smNativeData">
  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M0nAAAUEwAAyD8AANgWAAAAAAAAJgAAAAgAAAD/////AAAAAA=="/>
                </a:ext>
              </a:extLst>
            </p:cNvGrpSpPr>
            <p:nvPr/>
          </p:nvGrpSpPr>
          <p:grpSpPr>
            <a:xfrm>
              <a:off x="6470015" y="3101340"/>
              <a:ext cx="3898265" cy="612140"/>
              <a:chOff x="6470015" y="3101340"/>
              <a:chExt cx="3898265" cy="612140"/>
            </a:xfrm>
          </p:grpSpPr>
          <p:sp>
            <p:nvSpPr>
              <p:cNvPr id="86" name="矩形 18"/>
              <p:cNvSpPr>
                <a:extLst>
                  <a:ext uri="smNativeData">
    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EAAAADAAAAH096AABwwAAAAAAAAAAAAAAAAAAAAAAAAAAAAAAAAAAAAAAAZAAAAAEAAABAAAAAnP///wAAAAC0AAAAAAAAAAAAAAAAAAAAAAAAAAAAAAAAAAAAAAAAAAAAAAAAAAAAAAAAAAAAAAAAAAAAAAAAAAAAAAAAAAAAAAAAAAAAAAAAAAAAFAAAADwAAAAAAAAAAAAAADJVkQ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NlgW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H096AABwwAAAAAAAAAAAAAAAAAAAAAAAAAAAAAAAAAAAAAAAAAAAADJVkQB/f38A5+bmA8zMzADAwP8Af39/AAAAAAAAAAAAAAAAAAAAAAAAAAAAIQAAABgAAAAUAAAAzScAABQTAADIPwAAnxYAAAAAAAAmAAAACAAAAP//////////"/>
                  </a:ext>
                </a:extLst>
              </p:cNvSpPr>
              <p:nvPr/>
            </p:nvSpPr>
            <p:spPr>
              <a:xfrm flipH="1">
                <a:off x="6470015" y="3101340"/>
                <a:ext cx="3898265" cy="575945"/>
              </a:xfrm>
              <a:prstGeom prst="rect">
                <a:avLst/>
              </a:prstGeom>
              <a:gradFill flip="none" rotWithShape="0">
                <a:gsLst>
                  <a:gs pos="0">
                    <a:srgbClr val="1F4F7A"/>
                  </a:gs>
                  <a:gs pos="100000">
                    <a:srgbClr val="0070C0"/>
                  </a:gs>
                </a:gsLst>
                <a:lin ang="10800000" scaled="0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spcCol="215900" anchor="ctr"/>
              <a:lstStyle/>
              <a:p>
                <a:pPr algn="ctr" defTabSz="914400">
                  <a:tabLst/>
                  <a:defRPr lang="zh-cn" cap="none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85" name="文本框 19"/>
              <p:cNvSpPr>
                <a:extLst>
                  <a:ext uri="smNativeData">
  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0K+I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CoAAGoTAAAZPQAA2BYAAAAgAAAmAAAACAAAAP//////////"/>
                  </a:ext>
                </a:extLst>
              </p:cNvSpPr>
              <p:nvPr/>
            </p:nvSpPr>
            <p:spPr>
              <a:xfrm flipH="1">
                <a:off x="6924040" y="3155950"/>
                <a:ext cx="3007995" cy="55753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vert="horz" wrap="none" lIns="91440" tIns="45720" rIns="91440" bIns="45720" numCol="1" spcCol="215900" anchor="t"/>
              <a:lstStyle>
                <a:lvl1pPr>
                  <a:defRPr lang="zh-cn" sz="3600" b="1" cap="none" spc="0">
                    <a:solidFill>
                      <a:srgbClr val="262626"/>
                    </a:solidFill>
                    <a:latin typeface="方正中倩简体" pitchFamily="0" charset="0"/>
                    <a:ea typeface="等线" pitchFamily="0" charset="0"/>
                    <a:cs typeface="等线" pitchFamily="0" charset="0"/>
                  </a:defRPr>
                </a:lvl1pPr>
                <a:lvl2pPr>
                  <a:defRPr lang="zh-cn" cap="none"/>
                </a:lvl2pPr>
                <a:lvl3pPr>
                  <a:defRPr lang="zh-cn" cap="none"/>
                </a:lvl3pPr>
                <a:lvl4pPr>
                  <a:defRPr lang="zh-cn" cap="none"/>
                </a:lvl4pPr>
                <a:lvl5pPr>
                  <a:defRPr lang="zh-cn" cap="none"/>
                </a:lvl5pPr>
                <a:lvl6pPr>
                  <a:defRPr lang="zh-cn" cap="none"/>
                </a:lvl6pPr>
                <a:lvl7pPr>
                  <a:defRPr lang="zh-cn" cap="none"/>
                </a:lvl7pPr>
                <a:lvl8pPr>
                  <a:defRPr lang="zh-cn" cap="none"/>
                </a:lvl8pPr>
                <a:lvl9pPr>
                  <a:defRPr lang="zh-cn" cap="none"/>
                </a:lvl9pPr>
              </a:lstStyle>
              <a:p>
                <a:pPr defTabSz="685800">
                  <a:tabLst/>
                  <a:defRPr lang="zh-cn" sz="2400" b="0" cap="none">
                    <a:solidFill>
                      <a:srgbClr val="FFFFFF"/>
                    </a:solidFill>
                    <a:latin typeface="方正正中黑简体" pitchFamily="0" charset="0"/>
                    <a:ea typeface="方正正中黑简体" pitchFamily="0" charset="0"/>
                    <a:cs typeface="等线" pitchFamily="0" charset="0"/>
                  </a:defRPr>
                </a:pPr>
                <a:r>
                  <a:t>制定规范</a:t>
                </a:r>
              </a:p>
            </p:txBody>
          </p:sp>
        </p:grpSp>
        <p:grpSp>
          <p:nvGrpSpPr>
            <p:cNvPr id="81" name="组合 96"/>
            <p:cNvGrpSpPr>
              <a:extLst>
                <a:ext uri="smNativeData">
                  <pr:smNativeData xmlns:pr="smNativeData" xmlns="smNativeData" val="SMDATA_6_OYxbYhMAAAAlAAAAAQAAAA8BAAAAkAAAAEgAAACQAAAASAAAAAAAAAAAAAAAAAAAABcAAAAUAAAAAAAAAAAAAAD/fwAA/38AAAAAAAAJAAAABAAAAKYLAAAfAAAAVAAAAAAAAAAAAAAAAAAAAAAAAAAAAAAAAAAAAAAAAAAAAAAAAAAAAAAAAAAAAAAAAAAAAAAAAAAAAAAAAAAAAAAAAAAAAAAAAAAAAAAAAAAAAAAAAAAAACEAAAAYAAAAFAAAAPohAAAdEwAAlSUAAKkWAAAAAAAAJgAAAAgAAAD/////AAAAAA=="/>
                </a:ext>
              </a:extLst>
            </p:cNvGrpSpPr>
            <p:nvPr/>
          </p:nvGrpSpPr>
          <p:grpSpPr>
            <a:xfrm>
              <a:off x="5523230" y="3107055"/>
              <a:ext cx="586105" cy="576580"/>
              <a:chOff x="5523230" y="3107055"/>
              <a:chExt cx="586105" cy="576580"/>
            </a:xfrm>
          </p:grpSpPr>
          <p:sp>
            <p:nvSpPr>
              <p:cNvPr id="83" name="椭圆 97"/>
              <p:cNvSpPr>
                <a:extLst>
                  <a:ext uri="smNativeData">
                    <pr:smNativeData xmlns:pr="smNativeData" xmlns="smNativeData" val="SMDATA_15_OYxbYhMAAAAlAAAAZgAAAA0AAAAAkAAAAEgAAACQAAAASAAAAAAAAAABAAAAAAAAAAEAAABQAAAAAAAAAAAA8D8AAAAAAADw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9PegAo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X3Ph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9PegB/f38A5+bmA8zMzADAwP8Af39/AAAAAAAAAAAAAAAAAAAAAAAAAAAAIQAAABgAAAAUAAAA+iEAAB0TAACFJQAAqRYAAAAAAAAmAAAACAAAAP//////////"/>
                  </a:ext>
                </a:extLst>
              </p:cNvSpPr>
              <p:nvPr/>
            </p:nvSpPr>
            <p:spPr>
              <a:xfrm>
                <a:off x="5523230" y="3107055"/>
                <a:ext cx="575945" cy="576580"/>
              </a:xfrm>
              <a:prstGeom prst="ellipse">
                <a:avLst/>
              </a:prstGeom>
              <a:noFill/>
              <a:ln w="25400" cap="flat" cmpd="sng" algn="ctr">
                <a:solidFill>
                  <a:srgbClr val="1F4F7A"/>
                </a:solidFill>
                <a:prstDash val="solid"/>
                <a:headEnd type="none"/>
                <a:tailEnd type="none"/>
              </a:ln>
              <a:effectLst/>
            </p:spPr>
            <p:txBody>
              <a:bodyPr vert="horz" wrap="square" lIns="91440" tIns="45720" rIns="91440" bIns="45720" numCol="1" spcCol="215900" anchor="ctr"/>
              <a:lstStyle/>
              <a:p>
                <a:pPr algn="ctr">
                  <a:defRPr lang="zh-cn" cap="none">
                    <a:solidFill>
                      <a:srgbClr val="FFFFFF"/>
                    </a:solidFill>
                  </a:defRPr>
                </a:pPr>
                <a:endParaRPr lang="zh-cn" cap="none">
                  <a:solidFill>
                    <a:srgbClr val="363F4A"/>
                  </a:solidFill>
                </a:endParaRPr>
              </a:p>
            </p:txBody>
          </p:sp>
          <p:sp>
            <p:nvSpPr>
              <p:cNvPr id="82" name="文本框 98"/>
              <p:cNvSpPr>
                <a:extLst>
                  <a:ext uri="smNativeData">
  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F6c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KSIAAEATAACVJQAAeRYAAAAgAAAmAAAACAAAAP//////////"/>
                  </a:ext>
                </a:extLst>
              </p:cNvSpPr>
              <p:nvPr/>
            </p:nvSpPr>
            <p:spPr>
              <a:xfrm>
                <a:off x="5553075" y="3129280"/>
                <a:ext cx="556260" cy="52387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vert="horz" wrap="none" lIns="91440" tIns="45720" rIns="91440" bIns="45720" numCol="1" spcCol="215900" anchor="t"/>
              <a:lstStyle/>
              <a:p>
                <a:pPr>
                  <a:defRPr lang="zh-cn"/>
                </a:pPr>
                <a:r>
                  <a:rPr lang="en-us" sz="2800" cap="none">
                    <a:solidFill>
                      <a:srgbClr val="1F4F7A"/>
                    </a:solidFill>
                    <a:latin typeface="Impact" pitchFamily="0" charset="0"/>
                    <a:ea typeface="等线" pitchFamily="0" charset="0"/>
                    <a:cs typeface="等线" pitchFamily="0" charset="0"/>
                  </a:rPr>
                  <a:t>02</a:t>
                </a:r>
                <a:endParaRPr lang="zh-cn" sz="2800" cap="none">
                  <a:solidFill>
                    <a:srgbClr val="1F4F7A"/>
                  </a:solidFill>
                  <a:latin typeface="Impact" pitchFamily="0" charset="0"/>
                  <a:ea typeface="等线" pitchFamily="0" charset="0"/>
                  <a:cs typeface="等线" pitchFamily="0" charset="0"/>
                </a:endParaRPr>
              </a:p>
            </p:txBody>
          </p:sp>
        </p:grpSp>
      </p:grpSp>
      <p:grpSp>
        <p:nvGrpSpPr>
          <p:cNvPr id="87" name="组合 108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HnaAfAAAAVAAAAAAAAAAAAAAAAAAAAAAAAAAAAAAAAAAAAAAAAAAAAAAAAAAAAAAAAAAAAAAAAAAAAAAAAAAAAAAAAAAAAAAAAAAAAAAAAAAAAAAAAAAAAAAAAAAAACEAAAAYAAAAFAAAAPohAABtGAAAyD8AADAcAAAAAAAAJgAAAAgAAAD/////AAAAAA=="/>
              </a:ext>
            </a:extLst>
          </p:cNvGrpSpPr>
          <p:nvPr/>
        </p:nvGrpSpPr>
        <p:grpSpPr>
          <a:xfrm>
            <a:off x="5523230" y="3970655"/>
            <a:ext cx="4845050" cy="611505"/>
            <a:chOff x="5523230" y="3970655"/>
            <a:chExt cx="4845050" cy="611505"/>
          </a:xfrm>
        </p:grpSpPr>
        <p:grpSp>
          <p:nvGrpSpPr>
            <p:cNvPr id="91" name="组合 20"/>
            <p:cNvGrpSpPr>
              <a:extLst>
                <a:ext uri="smNativeData">
                  <pr:smNativeData xmlns:pr="smNativeData" xmlns="smNativeData" val="SMDATA_6_OYxbYhMAAAAlAAAAAQAAAA8BAAAAkAAAAEgAAACQAAAASAAAAAAAAAAAAAAAAAAAABcAAAAUAAAAAAAAAAAAAAD/fwAA/38AAAAAAAAJAAAABAAAAPkJAAAfAAAAVAAAAAAAAAAAAAAAAAAAAAAAAAAAAAAAAAAAAAAAAAAAAAAAAAAAAAAAAAAAAAAAAAAAAAAAAAAAAAAAAAAAAAAAAAAAAAAAAAAAAAAAAAAAAAAAAAAAACEAAAAYAAAAFAAAAM0nAABtGAAAyD8AADAcAAAAAAAAJgAAAAgAAAD/////AAAAAA=="/>
                </a:ext>
              </a:extLst>
            </p:cNvGrpSpPr>
            <p:nvPr/>
          </p:nvGrpSpPr>
          <p:grpSpPr>
            <a:xfrm>
              <a:off x="6470015" y="3970655"/>
              <a:ext cx="3898265" cy="611505"/>
              <a:chOff x="6470015" y="3970655"/>
              <a:chExt cx="3898265" cy="611505"/>
            </a:xfrm>
          </p:grpSpPr>
          <p:sp>
            <p:nvSpPr>
              <p:cNvPr id="93" name="矩形 21"/>
              <p:cNvSpPr>
                <a:extLst>
                  <a:ext uri="smNativeData">
    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EAAAADAAAAH096AABwwAAAAAAAAAAAAAAAAAAAAAAAAAAAAAAAAAAAAAAAZAAAAAEAAABAAAAAnP///wAAAAC0AAAAAAAAAAAAAAAAAAAAAAAAAAAAAAAAAAAAAAAAAAAAAAAAAAAAAAAAAAAAAAAAAAAAAAAAAAAAAAAAAAAAAAAAAAAAAAAAAAAAFAAAADwAAAAAAAAAAAAAADJVkQ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G4M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H096AABwwAAAAAAAAAAAAAAAAAAAAAAAAAAAAAAAAAAAAAAAAAAAADJVkQB/f38A5+bmA8zMzADAwP8Af39/AAAAAAAAAAAAAAAAAAAAAAAAAAAAIQAAABgAAAAUAAAAzScAAG0YAADIPwAA9xsAAAAAAAAmAAAACAAAAP//////////"/>
                  </a:ext>
                </a:extLst>
              </p:cNvSpPr>
              <p:nvPr/>
            </p:nvSpPr>
            <p:spPr>
              <a:xfrm flipH="1">
                <a:off x="6470015" y="3970655"/>
                <a:ext cx="3898265" cy="575310"/>
              </a:xfrm>
              <a:prstGeom prst="rect">
                <a:avLst/>
              </a:prstGeom>
              <a:gradFill flip="none" rotWithShape="0">
                <a:gsLst>
                  <a:gs pos="0">
                    <a:srgbClr val="1F4F7A"/>
                  </a:gs>
                  <a:gs pos="100000">
                    <a:srgbClr val="0070C0"/>
                  </a:gs>
                </a:gsLst>
                <a:lin ang="10800000" scaled="0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spcCol="215900" anchor="ctr"/>
              <a:lstStyle/>
              <a:p>
                <a:pPr algn="ctr" defTabSz="914400">
                  <a:tabLst/>
                  <a:defRPr lang="zh-cn" cap="none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92" name="文本框 22"/>
              <p:cNvSpPr>
                <a:extLst>
                  <a:ext uri="smNativeData">
  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Hj2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CoAAMMYAAAZPQAAMBwAAAAgAAAmAAAACAAAAP//////////"/>
                  </a:ext>
                </a:extLst>
              </p:cNvSpPr>
              <p:nvPr/>
            </p:nvSpPr>
            <p:spPr>
              <a:xfrm flipH="1">
                <a:off x="6924040" y="4025265"/>
                <a:ext cx="3007995" cy="55689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vert="horz" wrap="none" lIns="91440" tIns="45720" rIns="91440" bIns="45720" numCol="1" spcCol="215900" anchor="t"/>
              <a:lstStyle>
                <a:lvl1pPr>
                  <a:defRPr lang="zh-cn" sz="3600" b="1" cap="none" spc="0">
                    <a:solidFill>
                      <a:srgbClr val="262626"/>
                    </a:solidFill>
                    <a:latin typeface="方正中倩简体" pitchFamily="0" charset="0"/>
                    <a:ea typeface="等线" pitchFamily="0" charset="0"/>
                    <a:cs typeface="等线" pitchFamily="0" charset="0"/>
                  </a:defRPr>
                </a:lvl1pPr>
                <a:lvl2pPr>
                  <a:defRPr lang="zh-cn" cap="none"/>
                </a:lvl2pPr>
                <a:lvl3pPr>
                  <a:defRPr lang="zh-cn" cap="none"/>
                </a:lvl3pPr>
                <a:lvl4pPr>
                  <a:defRPr lang="zh-cn" cap="none"/>
                </a:lvl4pPr>
                <a:lvl5pPr>
                  <a:defRPr lang="zh-cn" cap="none"/>
                </a:lvl5pPr>
                <a:lvl6pPr>
                  <a:defRPr lang="zh-cn" cap="none"/>
                </a:lvl6pPr>
                <a:lvl7pPr>
                  <a:defRPr lang="zh-cn" cap="none"/>
                </a:lvl7pPr>
                <a:lvl8pPr>
                  <a:defRPr lang="zh-cn" cap="none"/>
                </a:lvl8pPr>
                <a:lvl9pPr>
                  <a:defRPr lang="zh-cn" cap="none"/>
                </a:lvl9pPr>
              </a:lstStyle>
              <a:p>
                <a:pPr defTabSz="685800">
                  <a:tabLst/>
                  <a:defRPr lang="zh-cn" sz="2400" b="0" cap="none">
                    <a:solidFill>
                      <a:srgbClr val="FFFFFF"/>
                    </a:solidFill>
                    <a:latin typeface="方正正中黑简体" pitchFamily="0" charset="0"/>
                    <a:ea typeface="方正正中黑简体" pitchFamily="0" charset="0"/>
                    <a:cs typeface="等线" pitchFamily="0" charset="0"/>
                  </a:defRPr>
                </a:pPr>
                <a:r>
                  <a:t>开发流程</a:t>
                </a:r>
              </a:p>
            </p:txBody>
          </p:sp>
        </p:grpSp>
        <p:grpSp>
          <p:nvGrpSpPr>
            <p:cNvPr id="88" name="组合 99"/>
            <p:cNvGrpSpPr>
              <a:extLst>
                <a:ext uri="smNativeData">
                  <pr:smNativeData xmlns:pr="smNativeData" xmlns="smNativeData" val="SMDATA_6_OYxbYhMAAAAlAAAAAQAAAA8BAAAAkAAAAEgAAACQAAAASAAAAAAAAAAAAAAAAAAAABcAAAAUAAAAAAAAAAAAAAD/fwAA/38AAAAAAAAJAAAABAAAAAkAAwAfAAAAVAAAAAAAAAAAAAAAAAAAAAAAAAAAAAAAAAAAAAAAAAAAAAAAAAAAAAAAAAAAAAAAAAAAAAAAAAAAAAAAAAAAAAAAAAAAAAAAAAAAAAAAAAAAAAAAAAAAACEAAAAYAAAAFAAAAPohAACAGAAApyUAAAocAAAAAAAAJgAAAAgAAAD/////AAAAAA=="/>
                </a:ext>
              </a:extLst>
            </p:cNvGrpSpPr>
            <p:nvPr/>
          </p:nvGrpSpPr>
          <p:grpSpPr>
            <a:xfrm>
              <a:off x="5523230" y="3982720"/>
              <a:ext cx="597535" cy="575310"/>
              <a:chOff x="5523230" y="3982720"/>
              <a:chExt cx="597535" cy="575310"/>
            </a:xfrm>
          </p:grpSpPr>
          <p:sp>
            <p:nvSpPr>
              <p:cNvPr id="90" name="椭圆 100"/>
              <p:cNvSpPr>
                <a:extLst>
                  <a:ext uri="smNativeData">
                    <pr:smNativeData xmlns:pr="smNativeData" xmlns="smNativeData" val="SMDATA_15_OYxbYhMAAAAlAAAAZgAAAA0AAAAAkAAAAEgAAACQAAAASAAAAAAAAAABAAAAAAAAAAEAAABQAAAAAAAAAAAA8D8AAAAAAADw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9PegAo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9PegB/f38A5+bmA8zMzADAwP8Af39/AAAAAAAAAAAAAAAAAAAAAAAAAAAAIQAAABgAAAAUAAAA+iEAAIAYAACFJQAAChwAAAAAAAAmAAAACAAAAP//////////"/>
                  </a:ext>
                </a:extLst>
              </p:cNvSpPr>
              <p:nvPr/>
            </p:nvSpPr>
            <p:spPr>
              <a:xfrm>
                <a:off x="5523230" y="3982720"/>
                <a:ext cx="575945" cy="575310"/>
              </a:xfrm>
              <a:prstGeom prst="ellipse">
                <a:avLst/>
              </a:prstGeom>
              <a:noFill/>
              <a:ln w="25400" cap="flat" cmpd="sng" algn="ctr">
                <a:solidFill>
                  <a:srgbClr val="1F4F7A"/>
                </a:solidFill>
                <a:prstDash val="solid"/>
                <a:headEnd type="none"/>
                <a:tailEnd type="none"/>
              </a:ln>
              <a:effectLst/>
            </p:spPr>
            <p:txBody>
              <a:bodyPr vert="horz" wrap="square" lIns="91440" tIns="45720" rIns="91440" bIns="45720" numCol="1" spcCol="215900" anchor="ctr"/>
              <a:lstStyle/>
              <a:p>
                <a:pPr algn="ctr">
                  <a:defRPr lang="zh-cn" cap="none">
                    <a:solidFill>
                      <a:srgbClr val="FFFFFF"/>
                    </a:solidFill>
                  </a:defRPr>
                </a:pPr>
                <a:endParaRPr lang="zh-cn" cap="none">
                  <a:solidFill>
                    <a:srgbClr val="363F4A"/>
                  </a:solidFill>
                </a:endParaRPr>
              </a:p>
            </p:txBody>
          </p:sp>
          <p:sp>
            <p:nvSpPr>
              <p:cNvPr id="89" name="文本框 101"/>
              <p:cNvSpPr>
                <a:extLst>
                  <a:ext uri="smNativeData">
  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KSIAAKMYAACnJQAA2hsAAAAgAAAmAAAACAAAAP//////////"/>
                  </a:ext>
                </a:extLst>
              </p:cNvSpPr>
              <p:nvPr/>
            </p:nvSpPr>
            <p:spPr>
              <a:xfrm>
                <a:off x="5553075" y="4004945"/>
                <a:ext cx="567690" cy="52260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vert="horz" wrap="none" lIns="91440" tIns="45720" rIns="91440" bIns="45720" numCol="1" spcCol="215900" anchor="t"/>
              <a:lstStyle/>
              <a:p>
                <a:pPr>
                  <a:defRPr lang="zh-cn"/>
                </a:pPr>
                <a:r>
                  <a:rPr lang="en-us" sz="2800" cap="none">
                    <a:solidFill>
                      <a:srgbClr val="1F4F7A"/>
                    </a:solidFill>
                    <a:latin typeface="Impact" pitchFamily="0" charset="0"/>
                    <a:ea typeface="等线" pitchFamily="0" charset="0"/>
                    <a:cs typeface="等线" pitchFamily="0" charset="0"/>
                  </a:rPr>
                  <a:t>03</a:t>
                </a:r>
                <a:endParaRPr lang="zh-cn" sz="2800" cap="none">
                  <a:solidFill>
                    <a:srgbClr val="1F4F7A"/>
                  </a:solidFill>
                  <a:latin typeface="Impact" pitchFamily="0" charset="0"/>
                  <a:ea typeface="等线" pitchFamily="0" charset="0"/>
                  <a:cs typeface="等线" pitchFamily="0" charset="0"/>
                </a:endParaRPr>
              </a:p>
            </p:txBody>
          </p:sp>
        </p:grpSp>
      </p:grpSp>
      <p:grpSp>
        <p:nvGrpSpPr>
          <p:cNvPr id="94" name="组合 109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PohAADGHQAAyD8AAIkhAAAQAAAAJgAAAAgAAAD/////AAAAAA=="/>
              </a:ext>
            </a:extLst>
          </p:cNvGrpSpPr>
          <p:nvPr/>
        </p:nvGrpSpPr>
        <p:grpSpPr>
          <a:xfrm>
            <a:off x="5523230" y="4839970"/>
            <a:ext cx="4845050" cy="611505"/>
            <a:chOff x="5523230" y="4839970"/>
            <a:chExt cx="4845050" cy="611505"/>
          </a:xfrm>
        </p:grpSpPr>
        <p:grpSp>
          <p:nvGrpSpPr>
            <p:cNvPr id="98" name="组合 23"/>
            <p:cNvGrpSpPr>
              <a:extLst>
                <a:ext uri="smNativeData">
                  <pr:smNativeData xmlns:pr="smNativeData" xmlns="smNativeData" val="SMDATA_6_OYxbYhMAAAAlAAAAAQAAAA8BAAAAkAAAAEgAAACQAAAASAAAAAAAAAAAAAAAAAAAABcAAAAUAAAAAAAAAAAAAAD/fwAA/38AAAAAAAAJAAAABAAAACAAAAAfAAAAVAAAAAAAAAAAAAAAAAAAAAAAAAAAAAAAAAAAAAAAAAAAAAAAAAAAAAAAAAAAAAAAAAAAAAAAAAAAAAAAAAAAAAAAAAAAAAAAAAAAAAAAAAAAAAAAAAAAACEAAAAYAAAAFAAAAM0nAADGHQAAyD8AAIkhAAAAAAAAJgAAAAgAAAD/////AAAAAA=="/>
                </a:ext>
              </a:extLst>
            </p:cNvGrpSpPr>
            <p:nvPr/>
          </p:nvGrpSpPr>
          <p:grpSpPr>
            <a:xfrm>
              <a:off x="6470015" y="4839970"/>
              <a:ext cx="3898265" cy="611505"/>
              <a:chOff x="6470015" y="4839970"/>
              <a:chExt cx="3898265" cy="611505"/>
            </a:xfrm>
          </p:grpSpPr>
          <p:sp>
            <p:nvSpPr>
              <p:cNvPr id="100" name="矩形 24"/>
              <p:cNvSpPr>
                <a:extLst>
                  <a:ext uri="smNativeData">
                    <pr:smNativeData xmlns:pr="smNativeData" xmlns="smNativeData" val="SMDATA_15_OYxbYhMAAAAlAAAAZAAAAA0AAAAAkAAAAEgAAACQAAAASAAAAAAAAAABAAAAAAAAAAEAAABQAAAAAAAAAAAA4D8AAAAAAADgPwAAAAAAAOA/AAAAAAAA4D8AAAAAAADgPwAAAAAAAOA/AAAAAAAA4D8AAAAAAADgPwAAAAAAAOA/AAAAAAAA4D8CAAAAjAAAAAEAAAADAAAAH096AABwwAAAAAAAAAAAAAAAAAAAAAAAAAAAAAAAAAAAAAAAZAAAAAEAAABAAAAAnP///wAAAAC0AAAAAAAAAAAAAAAAAAAAAAAAAAAAAAAAAAAAAAAAAAAAAAAAAAAAAAAAAAAAAAAAAAAAAAAAAAAAAAAAAAAAAAAAAAAAAAAAAAAAFAAAADwAAAAAAAAAAAAAADJVkQA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H096AABwwAAAAAAAAAAAAAAAAAAAAAAAAAAAAAAAAAAAAAAAAAAAADJVkQB/f38A5+bmA8zMzADAwP8Af39/AAAAAAAAAAAAAAAAAAAAAAAAAAAAIQAAABgAAAAUAAAAzScAAMYdAADIPwAAUCEAAAAAAAAmAAAACAAAAP//////////"/>
                  </a:ext>
                </a:extLst>
              </p:cNvSpPr>
              <p:nvPr/>
            </p:nvSpPr>
            <p:spPr>
              <a:xfrm flipH="1">
                <a:off x="6470015" y="4839970"/>
                <a:ext cx="3898265" cy="575310"/>
              </a:xfrm>
              <a:prstGeom prst="rect">
                <a:avLst/>
              </a:prstGeom>
              <a:gradFill flip="none" rotWithShape="0">
                <a:gsLst>
                  <a:gs pos="0">
                    <a:srgbClr val="1F4F7A"/>
                  </a:gs>
                  <a:gs pos="100000">
                    <a:srgbClr val="0070C0"/>
                  </a:gs>
                </a:gsLst>
                <a:lin ang="10800000" scaled="0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spcCol="215900" anchor="ctr"/>
              <a:lstStyle/>
              <a:p>
                <a:pPr algn="ctr" defTabSz="914400">
                  <a:tabLst/>
                  <a:defRPr lang="zh-cn" cap="none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99" name="文本框 25"/>
              <p:cNvSpPr>
                <a:extLst>
                  <a:ext uri="smNativeData">
  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CoAABweAAAZPQAAiSEAAAAgAAAmAAAACAAAAP//////////"/>
                  </a:ext>
                </a:extLst>
              </p:cNvSpPr>
              <p:nvPr/>
            </p:nvSpPr>
            <p:spPr>
              <a:xfrm flipH="1">
                <a:off x="6924040" y="4894580"/>
                <a:ext cx="3007995" cy="55689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vert="horz" wrap="none" lIns="91440" tIns="45720" rIns="91440" bIns="45720" numCol="1" spcCol="215900" anchor="t"/>
              <a:lstStyle>
                <a:lvl1pPr>
                  <a:defRPr lang="zh-cn" sz="3600" b="1" cap="none" spc="0">
                    <a:solidFill>
                      <a:srgbClr val="262626"/>
                    </a:solidFill>
                    <a:latin typeface="方正中倩简体" pitchFamily="0" charset="0"/>
                    <a:ea typeface="等线" pitchFamily="0" charset="0"/>
                    <a:cs typeface="等线" pitchFamily="0" charset="0"/>
                  </a:defRPr>
                </a:lvl1pPr>
                <a:lvl2pPr>
                  <a:defRPr lang="zh-cn" cap="none"/>
                </a:lvl2pPr>
                <a:lvl3pPr>
                  <a:defRPr lang="zh-cn" cap="none"/>
                </a:lvl3pPr>
                <a:lvl4pPr>
                  <a:defRPr lang="zh-cn" cap="none"/>
                </a:lvl4pPr>
                <a:lvl5pPr>
                  <a:defRPr lang="zh-cn" cap="none"/>
                </a:lvl5pPr>
                <a:lvl6pPr>
                  <a:defRPr lang="zh-cn" cap="none"/>
                </a:lvl6pPr>
                <a:lvl7pPr>
                  <a:defRPr lang="zh-cn" cap="none"/>
                </a:lvl7pPr>
                <a:lvl8pPr>
                  <a:defRPr lang="zh-cn" cap="none"/>
                </a:lvl8pPr>
                <a:lvl9pPr>
                  <a:defRPr lang="zh-cn" cap="none"/>
                </a:lvl9pPr>
              </a:lstStyle>
              <a:p>
                <a:pPr defTabSz="685800">
                  <a:tabLst/>
                  <a:defRPr lang="zh-cn" sz="2400" b="0" cap="none">
                    <a:solidFill>
                      <a:srgbClr val="FFFFFF"/>
                    </a:solidFill>
                    <a:latin typeface="方正正中黑简体" pitchFamily="0" charset="0"/>
                    <a:ea typeface="方正正中黑简体" pitchFamily="0" charset="0"/>
                    <a:cs typeface="等线" pitchFamily="0" charset="0"/>
                  </a:defRPr>
                </a:pPr>
                <a:r>
                  <a:t>撰写文档</a:t>
                </a:r>
              </a:p>
            </p:txBody>
          </p:sp>
        </p:grpSp>
        <p:grpSp>
          <p:nvGrpSpPr>
            <p:cNvPr id="95" name="组合 102"/>
            <p:cNvGrpSpPr>
              <a:extLst>
                <a:ext uri="smNativeData">
                  <pr:smNativeData xmlns:pr="smNativeData" xmlns="smNativeData" val="SMDATA_6_OYxbYhMAAAAlAAAAAQAAAA8BAAAAkAAAAEgAAACQAAAASAAAAAAAAAAAAAAAAAAAABcAAAAUAAAAAAAAAAAAAAD/fwAA/38AAAAAAAAJAAAABAAAABgBAAAfAAAAVAAAAAAAAAAAAAAAAAAAAAAAAAAAAAAAAAAAAAAAAAAAAAAAAAAAAAAAAAAAAAAAAAAAAAAAAAAAAAAAAAAAAAAAAAAAAAAAAAAAAAAAAAAAAAAAAAAAACEAAAAYAAAAFAAAAPohAADiHQAAlSUAAG0hAAAAAAAAJgAAAAgAAAD/////AAAAAA=="/>
                </a:ext>
              </a:extLst>
            </p:cNvGrpSpPr>
            <p:nvPr/>
          </p:nvGrpSpPr>
          <p:grpSpPr>
            <a:xfrm>
              <a:off x="5523230" y="4857750"/>
              <a:ext cx="586105" cy="575945"/>
              <a:chOff x="5523230" y="4857750"/>
              <a:chExt cx="586105" cy="575945"/>
            </a:xfrm>
          </p:grpSpPr>
          <p:sp>
            <p:nvSpPr>
              <p:cNvPr id="97" name="椭圆 103"/>
              <p:cNvSpPr>
                <a:extLst>
                  <a:ext uri="smNativeData">
                    <pr:smNativeData xmlns:pr="smNativeData" xmlns="smNativeData" val="SMDATA_15_OYxbYhMAAAAlAAAAZgAAAA0AAAAAkAAAAEgAAACQAAAASAAAAAAAAAABAAAAAAAAAAEAAABQAAAAAAAAAAAA8D8AAAAAAADw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9PegAo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9PegB/f38A5+bmA8zMzADAwP8Af39/AAAAAAAAAAAAAAAAAAAAAAAAAAAAIQAAABgAAAAUAAAA+iEAAOIdAACFJQAAbSEAAAAAAAAmAAAACAAAAP//////////"/>
                  </a:ext>
                </a:extLst>
              </p:cNvSpPr>
              <p:nvPr/>
            </p:nvSpPr>
            <p:spPr>
              <a:xfrm>
                <a:off x="5523230" y="4857750"/>
                <a:ext cx="575945" cy="575945"/>
              </a:xfrm>
              <a:prstGeom prst="ellipse">
                <a:avLst/>
              </a:prstGeom>
              <a:noFill/>
              <a:ln w="25400" cap="flat" cmpd="sng" algn="ctr">
                <a:solidFill>
                  <a:srgbClr val="1F4F7A"/>
                </a:solidFill>
                <a:prstDash val="solid"/>
                <a:headEnd type="none"/>
                <a:tailEnd type="none"/>
              </a:ln>
              <a:effectLst/>
            </p:spPr>
            <p:txBody>
              <a:bodyPr vert="horz" wrap="square" lIns="91440" tIns="45720" rIns="91440" bIns="45720" numCol="1" spcCol="215900" anchor="ctr"/>
              <a:lstStyle/>
              <a:p>
                <a:pPr algn="ctr">
                  <a:defRPr lang="zh-cn" cap="none">
                    <a:solidFill>
                      <a:srgbClr val="FFFFFF"/>
                    </a:solidFill>
                  </a:defRPr>
                </a:pPr>
                <a:endParaRPr lang="zh-cn" cap="none">
                  <a:solidFill>
                    <a:srgbClr val="363F4A"/>
                  </a:solidFill>
                </a:endParaRPr>
              </a:p>
            </p:txBody>
          </p:sp>
          <p:sp>
            <p:nvSpPr>
              <p:cNvPr id="96" name="文本框 104"/>
              <p:cNvSpPr>
                <a:extLst>
                  <a:ext uri="smNativeData">
  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KSIAAAUeAACVJQAAPSEAAAAgAAAmAAAACAAAAP//////////"/>
                  </a:ext>
                </a:extLst>
              </p:cNvSpPr>
              <p:nvPr/>
            </p:nvSpPr>
            <p:spPr>
              <a:xfrm>
                <a:off x="5553075" y="4879975"/>
                <a:ext cx="556260" cy="52324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vert="horz" wrap="none" lIns="91440" tIns="45720" rIns="91440" bIns="45720" numCol="1" spcCol="215900" anchor="t"/>
              <a:lstStyle/>
              <a:p>
                <a:pPr>
                  <a:defRPr lang="zh-cn"/>
                </a:pPr>
                <a:r>
                  <a:rPr lang="en-us" sz="2800" cap="none">
                    <a:solidFill>
                      <a:srgbClr val="1F4F7A"/>
                    </a:solidFill>
                    <a:latin typeface="Impact" pitchFamily="0" charset="0"/>
                    <a:ea typeface="等线" pitchFamily="0" charset="0"/>
                    <a:cs typeface="等线" pitchFamily="0" charset="0"/>
                  </a:rPr>
                  <a:t>04</a:t>
                </a:r>
                <a:endParaRPr lang="zh-cn" sz="2800" cap="none">
                  <a:solidFill>
                    <a:srgbClr val="1F4F7A"/>
                  </a:solidFill>
                  <a:latin typeface="Impact" pitchFamily="0" charset="0"/>
                  <a:ea typeface="等线" pitchFamily="0" charset="0"/>
                  <a:cs typeface="等线" pitchFamily="0" charset="0"/>
                </a:endParaRPr>
              </a:p>
            </p:txBody>
          </p:sp>
        </p:grpSp>
      </p:grpSp>
      <p:pic>
        <p:nvPicPr>
          <p:cNvPr id="101" name="图形 110"/>
          <p:cNvPicPr>
            <a:picLocks noChangeAspect="1"/>
            <a:extLst>
              <a:ext uri="smNativeData">
                <pr:smNativeData xmlns:pr="smNativeData" xmlns="smNativeData" val="SMDATA_17_OYxbY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BzaG9m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Bk9AADm9P//+FQAACgOAAAQAAAAJgAAAAgAAAD//////////w==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9819640" y="-1692275"/>
            <a:ext cx="4105910" cy="388048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ransition spd="med" p14:dur="1200" advClick="0" advTm="0">
    <p14:prism dir="u"/>
    <p:extLst>
      <p:ext uri="smNativeData">
        <pr:smNativeData xmlns:pr="smNativeData" xmlns="smNativeData" val="OYxbYgAAAACwBAAAAAAAAE8AAAABAAAAAAAAAAAAAAABAAAAAAAAAAAAAAAAAAAAAAAAAAAAAAAAAAAA"/>
      </p:ext>
    </p:extLst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dvAuto="0"/>
      <p:bldP spid="13" grpId="0"/>
      <p:bldP spid="14" grpId="0"/>
      <p:bldP spid="15" grpId="0" animBg="1" advAuto="0"/>
      <p:bldP spid="18" grpId="0" animBg="1" advAuto="0"/>
      <p:bldP spid="21" grpId="0" animBg="1" advAuto="0"/>
      <p:bldP spid="24" grpId="0" animBg="1" advAuto="0"/>
      <p:bldP spid="73" grpId="0" animBg="1" advAuto="0"/>
      <p:bldP spid="80" grpId="0" animBg="1" advAuto="0"/>
      <p:bldP spid="87" grpId="0" animBg="1" advAuto="0"/>
      <p:bldP spid="94" grpId="0" animBg="1" advAuto="0"/>
      <p:bldP spid="101" grpId="0" animBg="1" advAuto="0"/>
    </p:bldLst>
    <p:extLst>
      <p:ext uri="smNativeData">
        <pr:smNativeData xmlns:pr="smNativeData" xmlns="smNativeData" val="OYxbYgwAAAAFAAAA/f///wEAAAAWAAAACAAAAAAAAAAAAAAAAAAAAAkAAAD9////AQAAABYAAAAEAAAAAAAAAAAAAAAAAAAADAAAAP3///8BAAAACgAAAAAAAAAAAAAAAAAAAAAAAAARAAAA/////wEAAAACAAAABAAAAAAAAAAAAAAAAAAAABUAAAD9////AQAAAAIAAAACAAAAAAAAAAAAAAAAAAAAGQAAAP3///8BAAAAAgAAAAIAAAAAAAAAAAAAAAAAAAAdAAAA/f///wEAAAACAAAAAgAAAAAAAAAAAAAAAAAAACEAAAD/////AQAAAAIAAAAEAAAAAAAAAAAAAAAAAAAAJgAAAP3///8BAAAAFgAAAAgAAAAAAAAAAAAAAAAAAAAqAAAA/f///wEAAAAWAAAACAAAAAAAAAAAAAAAAAAAAC4AAAD9////AQAAABYAAAAIAAAAAAAAAAAAAAAAAAAAMgAAAP3///8BAAAAFgAAAAgAAAAAAAAAAAAAAAAAAAA="/>
      </p:ext>
    </p:extLst>
  </p:timing>
</p:sld>
</file>

<file path=ppt/slides/slide2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GwE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rgQAAI0EAADrKQAA/QYAAAAgAAAmAAAACAAAAP//////////"/>
              </a:ext>
            </a:extLst>
          </p:cNvSpPr>
          <p:nvPr/>
        </p:nvSpPr>
        <p:spPr>
          <a:xfrm>
            <a:off x="760730" y="739775"/>
            <a:ext cx="6053455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000" cap="none"/>
            </a:pPr>
            <a:r>
              <a:t>开源代码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J8O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vwQAADEIAAAKLQAA8RcAAAAgAAAmAAAACAAAAP//////////"/>
              </a:ext>
            </a:extLst>
          </p:cNvSpPr>
          <p:nvPr/>
        </p:nvSpPr>
        <p:spPr>
          <a:xfrm>
            <a:off x="771525" y="1331595"/>
            <a:ext cx="6550025" cy="2560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TODO list:</a:t>
            </a:r>
          </a:p>
          <a:p>
            <a:pPr>
              <a:defRPr lang="zh-cn"/>
            </a:pPr>
            <a:r>
              <a:t>1. 选择开源平台(github/gitlab)</a:t>
            </a:r>
          </a:p>
          <a:p>
            <a:pPr>
              <a:defRPr lang="zh-cn"/>
            </a:pPr>
            <a:r>
              <a:t>2. 选择许可证 (apache/MIT)</a:t>
            </a:r>
          </a:p>
          <a:p>
            <a:pPr>
              <a:defRPr lang="zh-cn"/>
            </a:pPr>
            <a:r>
              <a:t>3. 撰写readme和contribute，保证新贡献者可以快速上手</a:t>
            </a:r>
          </a:p>
          <a:p>
            <a:pPr>
              <a:defRPr lang="zh-cn"/>
            </a:pPr>
            <a:r>
              <a:t>4. 编写gitignore尽可能保证不会上传错误</a:t>
            </a:r>
          </a:p>
          <a:p>
            <a:pPr>
              <a:defRPr lang="zh-cn"/>
            </a:pPr>
            <a:r>
              <a:t>5. (建议)编写checkstyle或代码规范文档</a:t>
            </a:r>
          </a:p>
          <a:p>
            <a:pPr>
              <a:defRPr lang="zh-cn"/>
            </a:pPr>
            <a:r>
              <a:t>6. (建议)设置工作流</a:t>
            </a:r>
          </a:p>
          <a:p>
            <a:pPr>
              <a:defRPr lang="zh-cn"/>
            </a:pPr>
            <a:r>
              <a:t>7. (建议)创建开源社区讨论群组</a:t>
            </a:r>
          </a:p>
          <a:p>
            <a:pPr>
              <a:defRPr lang="zh-cn"/>
            </a:pPr>
            <a:r>
              <a:t>8. 上传到开源平台，进行推广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GwE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rgQAAI0EAADrKQAA/QYAAAAgAAAmAAAACAAAAP//////////"/>
              </a:ext>
            </a:extLst>
          </p:cNvSpPr>
          <p:nvPr/>
        </p:nvSpPr>
        <p:spPr>
          <a:xfrm>
            <a:off x="760730" y="739775"/>
            <a:ext cx="6053455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000" cap="none"/>
            </a:pPr>
            <a:r>
              <a:t>审核，贡献，迭代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GM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fAQAANcIAAAdKgAAJxAAAAAgAAAmAAAACAAAAP//////////"/>
              </a:ext>
            </a:extLst>
          </p:cNvSpPr>
          <p:nvPr/>
        </p:nvSpPr>
        <p:spPr>
          <a:xfrm>
            <a:off x="728980" y="1437005"/>
            <a:ext cx="6116955" cy="11887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1. issue定期回复，定期添加label (bug/good for first)</a:t>
            </a:r>
          </a:p>
          <a:p>
            <a:pPr>
              <a:defRPr lang="zh-cn"/>
            </a:pPr>
            <a:r>
              <a:t>2. 及时维护代码，鼓励新开发者参与开发</a:t>
            </a:r>
          </a:p>
          <a:p>
            <a:pPr>
              <a:defRPr lang="zh-cn"/>
            </a:pPr>
            <a:r>
              <a:t>3. 新贡献者的代码及时pull request</a:t>
            </a:r>
          </a:p>
          <a:p>
            <a:pPr>
              <a:defRPr lang="zh-cn"/>
            </a:pPr>
            <a:r>
              <a:t>4. 长期迭代开发，定期发布新版本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3"/>
          <p:cNvPicPr>
            <a:picLocks noChangeAspect="1"/>
            <a:extLst>
              <a:ext uri="smNativeData">
                <pr:smNativeData xmlns:pr="smNativeData" xmlns="smNativeData" val="SMDATA_17_OYxbY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K82AABoCQAAAEsAAOceAAAQAAAAJgAAAAgAAAD//////////w=="/>
              </a:ext>
            </a:extLst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793480" y="1624965"/>
            <a:ext cx="3494405" cy="3302635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3" name="组合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AAAAAAwBQAAexMAAB0OAAAQAAAAJgAAAAgAAAD/////AAAAAA=="/>
              </a:ext>
            </a:extLst>
          </p:cNvGrpSpPr>
          <p:nvPr/>
        </p:nvGrpSpPr>
        <p:grpSpPr>
          <a:xfrm>
            <a:off x="0" y="843280"/>
            <a:ext cx="3166745" cy="1450975"/>
            <a:chOff x="0" y="843280"/>
            <a:chExt cx="3166745" cy="1450975"/>
          </a:xfrm>
        </p:grpSpPr>
        <p:sp>
          <p:nvSpPr>
            <p:cNvPr id="13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HsFAAAzBAAAwgkAAAAAAAAmAAAACAAAAP//////////"/>
                </a:ext>
              </a:extLst>
            </p:cNvSpPr>
            <p:nvPr/>
          </p:nvSpPr>
          <p:spPr>
            <a:xfrm>
              <a:off x="0" y="890905"/>
              <a:ext cx="682625" cy="695325"/>
            </a:xfrm>
            <a:custGeom>
              <a:avLst/>
              <a:gdLst/>
              <a:ahLst/>
              <a:cxnLst/>
              <a:rect l="0" t="0" r="682625" b="695325"/>
              <a:pathLst>
                <a:path w="682625" h="695325">
                  <a:moveTo>
                    <a:pt x="0" y="665162"/>
                  </a:moveTo>
                  <a:lnTo>
                    <a:pt x="668337" y="-3175"/>
                  </a:lnTo>
                  <a:lnTo>
                    <a:pt x="682625" y="12700"/>
                  </a:lnTo>
                  <a:lnTo>
                    <a:pt x="0" y="695325"/>
                  </a:lnTo>
                  <a:lnTo>
                    <a:pt x="0" y="6651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2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MAADAFAAB+BAAA3wUAAAAAAAAmAAAACAAAAP//////////"/>
                </a:ext>
              </a:extLst>
            </p:cNvSpPr>
            <p:nvPr/>
          </p:nvSpPr>
          <p:spPr>
            <a:xfrm>
              <a:off x="619125" y="843280"/>
              <a:ext cx="111125" cy="111125"/>
            </a:xfrm>
            <a:custGeom>
              <a:avLst/>
              <a:gdLst/>
              <a:ahLst/>
              <a:cxnLst/>
              <a:rect l="0" t="0" r="111125" b="111125"/>
              <a:pathLst>
                <a:path w="111125" h="111125">
                  <a:moveTo>
                    <a:pt x="58340" y="0"/>
                  </a:moveTo>
                  <a:cubicBezTo>
                    <a:pt x="86121" y="0"/>
                    <a:pt x="111125" y="25003"/>
                    <a:pt x="111125" y="55562"/>
                  </a:cubicBezTo>
                  <a:cubicBezTo>
                    <a:pt x="111125" y="86121"/>
                    <a:pt x="86121" y="111125"/>
                    <a:pt x="58340" y="111125"/>
                  </a:cubicBezTo>
                  <a:cubicBezTo>
                    <a:pt x="25003" y="111125"/>
                    <a:pt x="0" y="86121"/>
                    <a:pt x="0" y="55562"/>
                  </a:cubicBezTo>
                  <a:cubicBezTo>
                    <a:pt x="0" y="25003"/>
                    <a:pt x="25003" y="0"/>
                    <a:pt x="58340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GkGAADNBwAAsgoAAAAAAAAmAAAACAAAAP//////////"/>
                </a:ext>
              </a:extLst>
            </p:cNvSpPr>
            <p:nvPr/>
          </p:nvSpPr>
          <p:spPr>
            <a:xfrm>
              <a:off x="0" y="1042035"/>
              <a:ext cx="1268095" cy="696595"/>
            </a:xfrm>
            <a:custGeom>
              <a:avLst/>
              <a:gdLst/>
              <a:ahLst/>
              <a:cxnLst/>
              <a:rect l="0" t="0" r="1268095" b="696595"/>
              <a:pathLst>
                <a:path w="1268095" h="696595">
                  <a:moveTo>
                    <a:pt x="0" y="666446"/>
                  </a:moveTo>
                  <a:lnTo>
                    <a:pt x="668170" y="-1724"/>
                  </a:lnTo>
                  <a:lnTo>
                    <a:pt x="671344" y="0"/>
                  </a:lnTo>
                  <a:lnTo>
                    <a:pt x="676105" y="0"/>
                  </a:lnTo>
                  <a:lnTo>
                    <a:pt x="1268095" y="0"/>
                  </a:lnTo>
                  <a:lnTo>
                    <a:pt x="1268095" y="20628"/>
                  </a:lnTo>
                  <a:lnTo>
                    <a:pt x="679279" y="20628"/>
                  </a:lnTo>
                  <a:lnTo>
                    <a:pt x="0" y="699907"/>
                  </a:lnTo>
                  <a:lnTo>
                    <a:pt x="0" y="6664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0" name="Oval 4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dgcAACAGAAAlCAAAzQYAAAAAAAAmAAAACAAAAP//////////"/>
                </a:ext>
              </a:extLst>
            </p:cNvSpPr>
            <p:nvPr/>
          </p:nvSpPr>
          <p:spPr>
            <a:xfrm>
              <a:off x="1212850" y="995680"/>
              <a:ext cx="111125" cy="1098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9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EcHAAAcEwAAygsAAAAAAAAmAAAACAAAAP//////////"/>
                </a:ext>
              </a:extLst>
            </p:cNvSpPr>
            <p:nvPr/>
          </p:nvSpPr>
          <p:spPr>
            <a:xfrm>
              <a:off x="0" y="1183005"/>
              <a:ext cx="3106420" cy="733425"/>
            </a:xfrm>
            <a:custGeom>
              <a:avLst/>
              <a:gdLst/>
              <a:ahLst/>
              <a:cxnLst/>
              <a:rect l="0" t="0" r="3106420" b="733425"/>
              <a:pathLst>
                <a:path w="3106420" h="733425">
                  <a:moveTo>
                    <a:pt x="0" y="703262"/>
                  </a:moveTo>
                  <a:lnTo>
                    <a:pt x="701603" y="1659"/>
                  </a:lnTo>
                  <a:lnTo>
                    <a:pt x="704778" y="0"/>
                  </a:lnTo>
                  <a:lnTo>
                    <a:pt x="709540" y="0"/>
                  </a:lnTo>
                  <a:lnTo>
                    <a:pt x="1700039" y="0"/>
                  </a:lnTo>
                  <a:lnTo>
                    <a:pt x="1701626" y="0"/>
                  </a:lnTo>
                  <a:lnTo>
                    <a:pt x="1704801" y="0"/>
                  </a:lnTo>
                  <a:lnTo>
                    <a:pt x="2081000" y="219075"/>
                  </a:lnTo>
                  <a:lnTo>
                    <a:pt x="3106420" y="219075"/>
                  </a:lnTo>
                  <a:lnTo>
                    <a:pt x="3106420" y="241300"/>
                  </a:lnTo>
                  <a:lnTo>
                    <a:pt x="2077825" y="241300"/>
                  </a:lnTo>
                  <a:lnTo>
                    <a:pt x="2074650" y="241300"/>
                  </a:lnTo>
                  <a:lnTo>
                    <a:pt x="2073063" y="238125"/>
                  </a:lnTo>
                  <a:lnTo>
                    <a:pt x="1696864" y="19050"/>
                  </a:lnTo>
                  <a:lnTo>
                    <a:pt x="712715" y="19050"/>
                  </a:lnTo>
                  <a:lnTo>
                    <a:pt x="0" y="731765"/>
                  </a:lnTo>
                  <a:lnTo>
                    <a:pt x="0" y="7032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8" name="Oval 4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xIAAFoIAAB7EwAACQkAAAAAAAAmAAAACAAAAP//////////"/>
                </a:ext>
              </a:extLst>
            </p:cNvSpPr>
            <p:nvPr/>
          </p:nvSpPr>
          <p:spPr>
            <a:xfrm>
              <a:off x="3052445" y="1357630"/>
              <a:ext cx="114300" cy="11112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7" name="Freeform 4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DwIAAACCgAA8QwAAAAAAAAmAAAACAAAAP//////////"/>
                </a:ext>
              </a:extLst>
            </p:cNvSpPr>
            <p:nvPr/>
          </p:nvSpPr>
          <p:spPr>
            <a:xfrm>
              <a:off x="0" y="1338580"/>
              <a:ext cx="1626870" cy="765175"/>
            </a:xfrm>
            <a:custGeom>
              <a:avLst/>
              <a:gdLst/>
              <a:ahLst/>
              <a:cxnLst/>
              <a:rect l="0" t="0" r="1626870" b="765175"/>
              <a:pathLst>
                <a:path w="1626870" h="765175">
                  <a:moveTo>
                    <a:pt x="0" y="735012"/>
                  </a:moveTo>
                  <a:lnTo>
                    <a:pt x="731695" y="3317"/>
                  </a:lnTo>
                  <a:lnTo>
                    <a:pt x="734869" y="0"/>
                  </a:lnTo>
                  <a:lnTo>
                    <a:pt x="741218" y="0"/>
                  </a:lnTo>
                  <a:lnTo>
                    <a:pt x="1626870" y="0"/>
                  </a:lnTo>
                  <a:lnTo>
                    <a:pt x="1626870" y="22225"/>
                  </a:lnTo>
                  <a:lnTo>
                    <a:pt x="742805" y="22225"/>
                  </a:lnTo>
                  <a:lnTo>
                    <a:pt x="0" y="765030"/>
                  </a:lnTo>
                  <a:lnTo>
                    <a:pt x="0" y="73501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6" name="Freeform 4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qAkAAPYHAABVCgAApQgAAAAAAAAmAAAACAAAAP//////////"/>
                </a:ext>
              </a:extLst>
            </p:cNvSpPr>
            <p:nvPr/>
          </p:nvSpPr>
          <p:spPr>
            <a:xfrm>
              <a:off x="1569720" y="1294130"/>
              <a:ext cx="109855" cy="111125"/>
            </a:xfrm>
            <a:custGeom>
              <a:avLst/>
              <a:gdLst/>
              <a:ahLst/>
              <a:cxnLst/>
              <a:rect l="0" t="0" r="109855" b="111125"/>
              <a:pathLst>
                <a:path w="109855" h="111125">
                  <a:moveTo>
                    <a:pt x="57673" y="0"/>
                  </a:moveTo>
                  <a:cubicBezTo>
                    <a:pt x="85137" y="0"/>
                    <a:pt x="109855" y="25003"/>
                    <a:pt x="109855" y="55562"/>
                  </a:cubicBezTo>
                  <a:cubicBezTo>
                    <a:pt x="109855" y="86121"/>
                    <a:pt x="85137" y="111125"/>
                    <a:pt x="57673" y="111125"/>
                  </a:cubicBezTo>
                  <a:cubicBezTo>
                    <a:pt x="24717" y="111125"/>
                    <a:pt x="0" y="86121"/>
                    <a:pt x="0" y="55562"/>
                  </a:cubicBezTo>
                  <a:cubicBezTo>
                    <a:pt x="0" y="25003"/>
                    <a:pt x="24717" y="0"/>
                    <a:pt x="57673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FoKAACxAwAAHQ4AAAAAAAAmAAAACAAAAP//////////"/>
                </a:ext>
              </a:extLst>
            </p:cNvSpPr>
            <p:nvPr/>
          </p:nvSpPr>
          <p:spPr>
            <a:xfrm>
              <a:off x="0" y="1682750"/>
              <a:ext cx="600075" cy="611505"/>
            </a:xfrm>
            <a:custGeom>
              <a:avLst/>
              <a:gdLst/>
              <a:ahLst/>
              <a:cxnLst/>
              <a:rect l="0" t="0" r="600075" b="611505"/>
              <a:pathLst>
                <a:path w="600075" h="611505">
                  <a:moveTo>
                    <a:pt x="0" y="584503"/>
                  </a:moveTo>
                  <a:lnTo>
                    <a:pt x="582612" y="1891"/>
                  </a:lnTo>
                  <a:lnTo>
                    <a:pt x="600075" y="14294"/>
                  </a:lnTo>
                  <a:lnTo>
                    <a:pt x="0" y="614369"/>
                  </a:lnTo>
                  <a:lnTo>
                    <a:pt x="0" y="58450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4" name="Oval 49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QMAAA0KAAD5AwAAwQoAAAAAAAAmAAAACAAAAP//////////"/>
                </a:ext>
              </a:extLst>
            </p:cNvSpPr>
            <p:nvPr/>
          </p:nvSpPr>
          <p:spPr>
            <a:xfrm>
              <a:off x="536575" y="1633855"/>
              <a:ext cx="109220" cy="1143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grpSp>
        <p:nvGrpSpPr>
          <p:cNvPr id="14" name="Group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CBhlwUfAAAAVAAAAAAAAAAAAAAAAAAAAAAAAAAAAAAAAAAAAAAAAAAAAAAAAAAAAAAAAAAAAAAAAAAAAAAAAAAAAAAAAAAAAAAAAAAAAAAAAAAAAAAAAAAAAAAAAAAAACEAAAAYAAAAFAAAAIT+///OGgAArxUAAEYrAAAQAAAAJgAAAAgAAAD/////AAAAAA=="/>
              </a:ext>
            </a:extLst>
          </p:cNvGrpSpPr>
          <p:nvPr/>
        </p:nvGrpSpPr>
        <p:grpSpPr>
          <a:xfrm rot="10800000">
            <a:off x="-241300" y="4357370"/>
            <a:ext cx="3766185" cy="2677160"/>
            <a:chOff x="-241300" y="4357370"/>
            <a:chExt cx="3766185" cy="2677160"/>
          </a:xfrm>
        </p:grpSpPr>
        <p:sp>
          <p:nvSpPr>
            <p:cNvPr id="62" name="Oval 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xQAAD8mAACoFAAAjSYAAAAAAAAmAAAACAAAAP//////////"/>
                </a:ext>
              </a:extLst>
            </p:cNvSpPr>
            <p:nvPr/>
          </p:nvSpPr>
          <p:spPr>
            <a:xfrm>
              <a:off x="3306445" y="6217285"/>
              <a:ext cx="51435" cy="4953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1" name="Freeform 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RMAAMseAAAOFAAAmh8AAAAAAAAmAAAACAAAAP//////////"/>
                </a:ext>
              </a:extLst>
            </p:cNvSpPr>
            <p:nvPr/>
          </p:nvSpPr>
          <p:spPr>
            <a:xfrm>
              <a:off x="3147695" y="5005705"/>
              <a:ext cx="112395" cy="131445"/>
            </a:xfrm>
            <a:custGeom>
              <a:avLst/>
              <a:gdLst/>
              <a:ahLst/>
              <a:cxnLst/>
              <a:rect l="0" t="0" r="112395" b="131445"/>
              <a:pathLst>
                <a:path w="112395" h="131445">
                  <a:moveTo>
                    <a:pt x="112395" y="65722"/>
                  </a:moveTo>
                  <a:lnTo>
                    <a:pt x="56197" y="98120"/>
                  </a:lnTo>
                  <a:lnTo>
                    <a:pt x="0" y="131445"/>
                  </a:lnTo>
                  <a:lnTo>
                    <a:pt x="0" y="65722"/>
                  </a:lnTo>
                  <a:lnTo>
                    <a:pt x="0" y="0"/>
                  </a:lnTo>
                  <a:lnTo>
                    <a:pt x="56197" y="32397"/>
                  </a:lnTo>
                  <a:lnTo>
                    <a:pt x="112395" y="6572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0" name="Oval 7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EhAAADwbAABiEAAAjhsAAAAAAAAmAAAACAAAAP//////////"/>
                </a:ext>
              </a:extLst>
            </p:cNvSpPr>
            <p:nvPr/>
          </p:nvSpPr>
          <p:spPr>
            <a:xfrm>
              <a:off x="2612390" y="4427220"/>
              <a:ext cx="5080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9" name="Freeform 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AQAADUdAAAsBgAAkB4AAAAAAAAmAAAACAAAAP//////////"/>
                </a:ext>
              </a:extLst>
            </p:cNvSpPr>
            <p:nvPr/>
          </p:nvSpPr>
          <p:spPr>
            <a:xfrm>
              <a:off x="779780" y="4747895"/>
              <a:ext cx="223520" cy="220345"/>
            </a:xfrm>
            <a:custGeom>
              <a:avLst/>
              <a:gdLst/>
              <a:ahLst/>
              <a:cxnLst/>
              <a:rect l="0" t="0" r="223520" b="220345"/>
              <a:pathLst>
                <a:path w="223520" h="220345">
                  <a:moveTo>
                    <a:pt x="110978" y="220345"/>
                  </a:moveTo>
                  <a:cubicBezTo>
                    <a:pt x="173502" y="220345"/>
                    <a:pt x="223520" y="170337"/>
                    <a:pt x="223520" y="109391"/>
                  </a:cubicBezTo>
                  <a:cubicBezTo>
                    <a:pt x="223520" y="50007"/>
                    <a:pt x="173502" y="0"/>
                    <a:pt x="110978" y="0"/>
                  </a:cubicBezTo>
                  <a:cubicBezTo>
                    <a:pt x="50018" y="0"/>
                    <a:pt x="0" y="50007"/>
                    <a:pt x="0" y="109391"/>
                  </a:cubicBezTo>
                  <a:cubicBezTo>
                    <a:pt x="0" y="170337"/>
                    <a:pt x="50018" y="220345"/>
                    <a:pt x="110978" y="220345"/>
                  </a:cubicBezTo>
                  <a:close/>
                  <a:moveTo>
                    <a:pt x="110978" y="6250"/>
                  </a:moveTo>
                  <a:cubicBezTo>
                    <a:pt x="168812" y="6250"/>
                    <a:pt x="217268" y="53131"/>
                    <a:pt x="217268" y="109391"/>
                  </a:cubicBezTo>
                  <a:cubicBezTo>
                    <a:pt x="217268" y="167212"/>
                    <a:pt x="168812" y="214094"/>
                    <a:pt x="110978" y="214094"/>
                  </a:cubicBezTo>
                  <a:cubicBezTo>
                    <a:pt x="53145" y="214094"/>
                    <a:pt x="6252" y="167212"/>
                    <a:pt x="6252" y="109391"/>
                  </a:cubicBezTo>
                  <a:cubicBezTo>
                    <a:pt x="6252" y="53131"/>
                    <a:pt x="53145" y="6250"/>
                    <a:pt x="110978" y="625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8" name="Freeform 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FEjAACzEgAAYSQAAAAAAAAmAAAACAAAAP//////////"/>
                </a:ext>
              </a:extLst>
            </p:cNvSpPr>
            <p:nvPr/>
          </p:nvSpPr>
          <p:spPr>
            <a:xfrm>
              <a:off x="2865120" y="5741035"/>
              <a:ext cx="174625" cy="172720"/>
            </a:xfrm>
            <a:custGeom>
              <a:avLst/>
              <a:gdLst/>
              <a:ahLst/>
              <a:cxnLst/>
              <a:rect l="0" t="0" r="174625" b="172720"/>
              <a:pathLst>
                <a:path w="174625" h="172720">
                  <a:moveTo>
                    <a:pt x="174625" y="87138"/>
                  </a:moveTo>
                  <a:cubicBezTo>
                    <a:pt x="174625" y="38901"/>
                    <a:pt x="135646" y="0"/>
                    <a:pt x="87312" y="0"/>
                  </a:cubicBezTo>
                  <a:cubicBezTo>
                    <a:pt x="38978" y="0"/>
                    <a:pt x="0" y="38901"/>
                    <a:pt x="0" y="87138"/>
                  </a:cubicBezTo>
                  <a:cubicBezTo>
                    <a:pt x="0" y="133819"/>
                    <a:pt x="38978" y="172720"/>
                    <a:pt x="87312" y="172720"/>
                  </a:cubicBezTo>
                  <a:cubicBezTo>
                    <a:pt x="135646" y="172720"/>
                    <a:pt x="174625" y="133819"/>
                    <a:pt x="174625" y="87138"/>
                  </a:cubicBezTo>
                  <a:close/>
                  <a:moveTo>
                    <a:pt x="17150" y="87138"/>
                  </a:moveTo>
                  <a:cubicBezTo>
                    <a:pt x="17150" y="48237"/>
                    <a:pt x="48332" y="17116"/>
                    <a:pt x="87312" y="17116"/>
                  </a:cubicBezTo>
                  <a:cubicBezTo>
                    <a:pt x="126291" y="17116"/>
                    <a:pt x="159033" y="48237"/>
                    <a:pt x="159033" y="87138"/>
                  </a:cubicBezTo>
                  <a:cubicBezTo>
                    <a:pt x="159033" y="124483"/>
                    <a:pt x="126291" y="157160"/>
                    <a:pt x="87312" y="157160"/>
                  </a:cubicBezTo>
                  <a:cubicBezTo>
                    <a:pt x="48332" y="157160"/>
                    <a:pt x="17150" y="124483"/>
                    <a:pt x="17150" y="87138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7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cwMAAHMeAADtAwAA7R4AAAAAAAAmAAAACAAAAP//////////"/>
                </a:ext>
              </a:extLst>
            </p:cNvSpPr>
            <p:nvPr/>
          </p:nvSpPr>
          <p:spPr>
            <a:xfrm>
              <a:off x="560705" y="4949825"/>
              <a:ext cx="77470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6" name="Freeform 1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hP7//84aAACFFAAATikAAAAAAAAmAAAACAAAAP//////////"/>
                </a:ext>
              </a:extLst>
            </p:cNvSpPr>
            <p:nvPr/>
          </p:nvSpPr>
          <p:spPr>
            <a:xfrm>
              <a:off x="-241300" y="4357370"/>
              <a:ext cx="3576955" cy="2357120"/>
            </a:xfrm>
            <a:custGeom>
              <a:avLst/>
              <a:gdLst/>
              <a:ahLst/>
              <a:cxnLst/>
              <a:rect l="0" t="0" r="3576955" b="2357120"/>
              <a:pathLst>
                <a:path w="3576955" h="2357120">
                  <a:moveTo>
                    <a:pt x="38998" y="398057"/>
                  </a:moveTo>
                  <a:cubicBezTo>
                    <a:pt x="60837" y="398057"/>
                    <a:pt x="77997" y="380886"/>
                    <a:pt x="77997" y="360593"/>
                  </a:cubicBezTo>
                  <a:cubicBezTo>
                    <a:pt x="77997" y="357471"/>
                    <a:pt x="77997" y="354349"/>
                    <a:pt x="77997" y="352787"/>
                  </a:cubicBezTo>
                  <a:cubicBezTo>
                    <a:pt x="662976" y="352787"/>
                    <a:pt x="662976" y="352787"/>
                    <a:pt x="662976" y="352787"/>
                  </a:cubicBezTo>
                  <a:cubicBezTo>
                    <a:pt x="783091" y="491717"/>
                    <a:pt x="783091" y="491717"/>
                    <a:pt x="783091" y="491717"/>
                  </a:cubicBezTo>
                  <a:cubicBezTo>
                    <a:pt x="561580" y="491717"/>
                    <a:pt x="561580" y="491717"/>
                    <a:pt x="561580" y="491717"/>
                  </a:cubicBezTo>
                  <a:cubicBezTo>
                    <a:pt x="558459" y="482351"/>
                    <a:pt x="547540" y="474546"/>
                    <a:pt x="536621" y="474546"/>
                  </a:cubicBezTo>
                  <a:cubicBezTo>
                    <a:pt x="522581" y="474546"/>
                    <a:pt x="510102" y="485473"/>
                    <a:pt x="510102" y="499522"/>
                  </a:cubicBezTo>
                  <a:cubicBezTo>
                    <a:pt x="510102" y="513571"/>
                    <a:pt x="522581" y="526059"/>
                    <a:pt x="536621" y="526059"/>
                  </a:cubicBezTo>
                  <a:cubicBezTo>
                    <a:pt x="547540" y="526059"/>
                    <a:pt x="558459" y="518254"/>
                    <a:pt x="561580" y="508888"/>
                  </a:cubicBezTo>
                  <a:cubicBezTo>
                    <a:pt x="968726" y="508888"/>
                    <a:pt x="968726" y="508888"/>
                    <a:pt x="968726" y="508888"/>
                  </a:cubicBezTo>
                  <a:cubicBezTo>
                    <a:pt x="973405" y="593183"/>
                    <a:pt x="1045163" y="661867"/>
                    <a:pt x="1132520" y="661867"/>
                  </a:cubicBezTo>
                  <a:cubicBezTo>
                    <a:pt x="1219877" y="661867"/>
                    <a:pt x="1293194" y="593183"/>
                    <a:pt x="1296314" y="508888"/>
                  </a:cubicBezTo>
                  <a:cubicBezTo>
                    <a:pt x="1472588" y="508888"/>
                    <a:pt x="1472588" y="508888"/>
                    <a:pt x="1472588" y="508888"/>
                  </a:cubicBezTo>
                  <a:cubicBezTo>
                    <a:pt x="1680061" y="713380"/>
                    <a:pt x="1680061" y="713380"/>
                    <a:pt x="1680061" y="713380"/>
                  </a:cubicBezTo>
                  <a:cubicBezTo>
                    <a:pt x="2045088" y="713380"/>
                    <a:pt x="2045088" y="713380"/>
                    <a:pt x="2045088" y="713380"/>
                  </a:cubicBezTo>
                  <a:cubicBezTo>
                    <a:pt x="2049768" y="730551"/>
                    <a:pt x="2065367" y="744600"/>
                    <a:pt x="2084087" y="744600"/>
                  </a:cubicBezTo>
                  <a:cubicBezTo>
                    <a:pt x="2102806" y="744600"/>
                    <a:pt x="2118405" y="730551"/>
                    <a:pt x="2121525" y="713380"/>
                  </a:cubicBezTo>
                  <a:cubicBezTo>
                    <a:pt x="2289999" y="713380"/>
                    <a:pt x="2289999" y="713380"/>
                    <a:pt x="2289999" y="713380"/>
                  </a:cubicBezTo>
                  <a:cubicBezTo>
                    <a:pt x="2143365" y="858554"/>
                    <a:pt x="2143365" y="858554"/>
                    <a:pt x="2143365" y="858554"/>
                  </a:cubicBezTo>
                  <a:cubicBezTo>
                    <a:pt x="1690980" y="858554"/>
                    <a:pt x="1690980" y="858554"/>
                    <a:pt x="1690980" y="858554"/>
                  </a:cubicBezTo>
                  <a:cubicBezTo>
                    <a:pt x="1687861" y="847627"/>
                    <a:pt x="1676941" y="841383"/>
                    <a:pt x="1666021" y="841383"/>
                  </a:cubicBezTo>
                  <a:cubicBezTo>
                    <a:pt x="1651982" y="841383"/>
                    <a:pt x="1639502" y="852310"/>
                    <a:pt x="1639502" y="866359"/>
                  </a:cubicBezTo>
                  <a:cubicBezTo>
                    <a:pt x="1639502" y="880408"/>
                    <a:pt x="1651982" y="891335"/>
                    <a:pt x="1666021" y="891335"/>
                  </a:cubicBezTo>
                  <a:cubicBezTo>
                    <a:pt x="1676941" y="891335"/>
                    <a:pt x="1687861" y="885091"/>
                    <a:pt x="1690980" y="874164"/>
                  </a:cubicBezTo>
                  <a:cubicBezTo>
                    <a:pt x="2149604" y="874164"/>
                    <a:pt x="2149604" y="874164"/>
                    <a:pt x="2149604" y="874164"/>
                  </a:cubicBezTo>
                  <a:cubicBezTo>
                    <a:pt x="2313399" y="713380"/>
                    <a:pt x="2313399" y="713380"/>
                    <a:pt x="2313399" y="713380"/>
                  </a:cubicBezTo>
                  <a:cubicBezTo>
                    <a:pt x="2450674" y="713380"/>
                    <a:pt x="2450674" y="713380"/>
                    <a:pt x="2450674" y="713380"/>
                  </a:cubicBezTo>
                  <a:cubicBezTo>
                    <a:pt x="2452234" y="797674"/>
                    <a:pt x="2478753" y="875725"/>
                    <a:pt x="2522431" y="941287"/>
                  </a:cubicBezTo>
                  <a:cubicBezTo>
                    <a:pt x="2522431" y="941287"/>
                    <a:pt x="2522431" y="941287"/>
                    <a:pt x="2522431" y="941287"/>
                  </a:cubicBezTo>
                  <a:cubicBezTo>
                    <a:pt x="2366437" y="1094266"/>
                    <a:pt x="2366437" y="1094266"/>
                    <a:pt x="2366437" y="1094266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176123" y="989678"/>
                    <a:pt x="2176123" y="989678"/>
                    <a:pt x="2176123" y="989678"/>
                  </a:cubicBezTo>
                  <a:cubicBezTo>
                    <a:pt x="1970211" y="1106754"/>
                    <a:pt x="1970211" y="1106754"/>
                    <a:pt x="1970211" y="1106754"/>
                  </a:cubicBezTo>
                  <a:cubicBezTo>
                    <a:pt x="1970211" y="1340905"/>
                    <a:pt x="1970211" y="1340905"/>
                    <a:pt x="1970211" y="1340905"/>
                  </a:cubicBezTo>
                  <a:cubicBezTo>
                    <a:pt x="2176123" y="1457980"/>
                    <a:pt x="2176123" y="1457980"/>
                    <a:pt x="2176123" y="1457980"/>
                  </a:cubicBezTo>
                  <a:cubicBezTo>
                    <a:pt x="2380476" y="1340905"/>
                    <a:pt x="2380476" y="1340905"/>
                    <a:pt x="2380476" y="1340905"/>
                  </a:cubicBezTo>
                  <a:cubicBezTo>
                    <a:pt x="2380476" y="1106754"/>
                    <a:pt x="2380476" y="1106754"/>
                    <a:pt x="2380476" y="1106754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531791" y="953775"/>
                    <a:pt x="2531791" y="953775"/>
                    <a:pt x="2531791" y="953775"/>
                  </a:cubicBezTo>
                  <a:cubicBezTo>
                    <a:pt x="2608228" y="1056801"/>
                    <a:pt x="2731464" y="1125486"/>
                    <a:pt x="2870299" y="1128608"/>
                  </a:cubicBezTo>
                  <a:cubicBezTo>
                    <a:pt x="2870299" y="1205097"/>
                    <a:pt x="2870299" y="1205097"/>
                    <a:pt x="2870299" y="1205097"/>
                  </a:cubicBezTo>
                  <a:cubicBezTo>
                    <a:pt x="2737704" y="1281586"/>
                    <a:pt x="2737704" y="1281586"/>
                    <a:pt x="2737704" y="1281586"/>
                  </a:cubicBezTo>
                  <a:cubicBezTo>
                    <a:pt x="2737704" y="1339344"/>
                    <a:pt x="2737704" y="1339344"/>
                    <a:pt x="2737704" y="1339344"/>
                  </a:cubicBezTo>
                  <a:cubicBezTo>
                    <a:pt x="2620708" y="1454858"/>
                    <a:pt x="2620708" y="1454858"/>
                    <a:pt x="2620708" y="1454858"/>
                  </a:cubicBezTo>
                  <a:cubicBezTo>
                    <a:pt x="2620708" y="1259732"/>
                    <a:pt x="2620708" y="1259732"/>
                    <a:pt x="2620708" y="1259732"/>
                  </a:cubicBezTo>
                  <a:cubicBezTo>
                    <a:pt x="2669066" y="1211341"/>
                    <a:pt x="2669066" y="1211341"/>
                    <a:pt x="2669066" y="1211341"/>
                  </a:cubicBezTo>
                  <a:cubicBezTo>
                    <a:pt x="2656587" y="1200414"/>
                    <a:pt x="2656587" y="1200414"/>
                    <a:pt x="2656587" y="1200414"/>
                  </a:cubicBezTo>
                  <a:cubicBezTo>
                    <a:pt x="2603549" y="1253488"/>
                    <a:pt x="2603549" y="1253488"/>
                    <a:pt x="2603549" y="1253488"/>
                  </a:cubicBezTo>
                  <a:cubicBezTo>
                    <a:pt x="2603549" y="1472029"/>
                    <a:pt x="2603549" y="1472029"/>
                    <a:pt x="2603549" y="1472029"/>
                  </a:cubicBezTo>
                  <a:cubicBezTo>
                    <a:pt x="2489672" y="1584422"/>
                    <a:pt x="2489672" y="1584422"/>
                    <a:pt x="2489672" y="1584422"/>
                  </a:cubicBezTo>
                  <a:cubicBezTo>
                    <a:pt x="2489672" y="1866964"/>
                    <a:pt x="2489672" y="1866964"/>
                    <a:pt x="2489672" y="1866964"/>
                  </a:cubicBezTo>
                  <a:cubicBezTo>
                    <a:pt x="2394516" y="1962185"/>
                    <a:pt x="2394516" y="1962185"/>
                    <a:pt x="2394516" y="1962185"/>
                  </a:cubicBezTo>
                  <a:cubicBezTo>
                    <a:pt x="2391396" y="1960624"/>
                    <a:pt x="2386716" y="1959063"/>
                    <a:pt x="2382036" y="1959063"/>
                  </a:cubicBezTo>
                  <a:cubicBezTo>
                    <a:pt x="2367997" y="1959063"/>
                    <a:pt x="2357077" y="1969990"/>
                    <a:pt x="2357077" y="1984039"/>
                  </a:cubicBezTo>
                  <a:cubicBezTo>
                    <a:pt x="2357077" y="1998088"/>
                    <a:pt x="2367997" y="2010577"/>
                    <a:pt x="2382036" y="2010577"/>
                  </a:cubicBezTo>
                  <a:cubicBezTo>
                    <a:pt x="2397636" y="2010577"/>
                    <a:pt x="2408555" y="1998088"/>
                    <a:pt x="2408555" y="1984039"/>
                  </a:cubicBezTo>
                  <a:cubicBezTo>
                    <a:pt x="2408555" y="1980917"/>
                    <a:pt x="2406995" y="1976234"/>
                    <a:pt x="2405435" y="1973112"/>
                  </a:cubicBezTo>
                  <a:cubicBezTo>
                    <a:pt x="2506832" y="1873208"/>
                    <a:pt x="2506832" y="1873208"/>
                    <a:pt x="2506832" y="1873208"/>
                  </a:cubicBezTo>
                  <a:cubicBezTo>
                    <a:pt x="2506832" y="1590666"/>
                    <a:pt x="2506832" y="1590666"/>
                    <a:pt x="2506832" y="1590666"/>
                  </a:cubicBezTo>
                  <a:cubicBezTo>
                    <a:pt x="2737704" y="1362759"/>
                    <a:pt x="2737704" y="1362759"/>
                    <a:pt x="2737704" y="1362759"/>
                  </a:cubicBezTo>
                  <a:cubicBezTo>
                    <a:pt x="2737704" y="1433004"/>
                    <a:pt x="2737704" y="1433004"/>
                    <a:pt x="2737704" y="1433004"/>
                  </a:cubicBezTo>
                  <a:cubicBezTo>
                    <a:pt x="2550510" y="1618764"/>
                    <a:pt x="2550510" y="1618764"/>
                    <a:pt x="2550510" y="1618764"/>
                  </a:cubicBezTo>
                  <a:cubicBezTo>
                    <a:pt x="2550510" y="2077700"/>
                    <a:pt x="2550510" y="2077700"/>
                    <a:pt x="2550510" y="2077700"/>
                  </a:cubicBezTo>
                  <a:cubicBezTo>
                    <a:pt x="2566110" y="2077700"/>
                    <a:pt x="2566110" y="2077700"/>
                    <a:pt x="2566110" y="2077700"/>
                  </a:cubicBezTo>
                  <a:cubicBezTo>
                    <a:pt x="2566110" y="1625008"/>
                    <a:pt x="2566110" y="1625008"/>
                    <a:pt x="2566110" y="1625008"/>
                  </a:cubicBezTo>
                  <a:cubicBezTo>
                    <a:pt x="2747064" y="1447053"/>
                    <a:pt x="2747064" y="1447053"/>
                    <a:pt x="2747064" y="1447053"/>
                  </a:cubicBezTo>
                  <a:cubicBezTo>
                    <a:pt x="2870299" y="1517298"/>
                    <a:pt x="2870299" y="1517298"/>
                    <a:pt x="2870299" y="1517298"/>
                  </a:cubicBezTo>
                  <a:cubicBezTo>
                    <a:pt x="2870299" y="1681204"/>
                    <a:pt x="2870299" y="1681204"/>
                    <a:pt x="2870299" y="1681204"/>
                  </a:cubicBezTo>
                  <a:cubicBezTo>
                    <a:pt x="3055933" y="1863842"/>
                    <a:pt x="3055933" y="1863842"/>
                    <a:pt x="3055933" y="1863842"/>
                  </a:cubicBezTo>
                  <a:cubicBezTo>
                    <a:pt x="3055933" y="2040236"/>
                    <a:pt x="3055933" y="2040236"/>
                    <a:pt x="3055933" y="2040236"/>
                  </a:cubicBezTo>
                  <a:cubicBezTo>
                    <a:pt x="3038773" y="2043358"/>
                    <a:pt x="3024734" y="2058968"/>
                    <a:pt x="3024734" y="2077700"/>
                  </a:cubicBezTo>
                  <a:cubicBezTo>
                    <a:pt x="3024734" y="2096432"/>
                    <a:pt x="3038773" y="2112042"/>
                    <a:pt x="3055933" y="2115164"/>
                  </a:cubicBezTo>
                  <a:cubicBezTo>
                    <a:pt x="3055933" y="2308729"/>
                    <a:pt x="3055933" y="2308729"/>
                    <a:pt x="3055933" y="2308729"/>
                  </a:cubicBezTo>
                  <a:cubicBezTo>
                    <a:pt x="3046573" y="2311851"/>
                    <a:pt x="3038773" y="2321217"/>
                    <a:pt x="3038773" y="2332144"/>
                  </a:cubicBezTo>
                  <a:cubicBezTo>
                    <a:pt x="3038773" y="2346193"/>
                    <a:pt x="3049693" y="2357120"/>
                    <a:pt x="3063732" y="2357120"/>
                  </a:cubicBezTo>
                  <a:cubicBezTo>
                    <a:pt x="3079332" y="2357120"/>
                    <a:pt x="3090252" y="2346193"/>
                    <a:pt x="3090252" y="2332144"/>
                  </a:cubicBezTo>
                  <a:cubicBezTo>
                    <a:pt x="3090252" y="2321217"/>
                    <a:pt x="3082452" y="2311851"/>
                    <a:pt x="3071532" y="2308729"/>
                  </a:cubicBezTo>
                  <a:cubicBezTo>
                    <a:pt x="3071532" y="2115164"/>
                    <a:pt x="3071532" y="2115164"/>
                    <a:pt x="3071532" y="2115164"/>
                  </a:cubicBezTo>
                  <a:cubicBezTo>
                    <a:pt x="3090252" y="2112042"/>
                    <a:pt x="3102731" y="2096432"/>
                    <a:pt x="3102731" y="2077700"/>
                  </a:cubicBezTo>
                  <a:cubicBezTo>
                    <a:pt x="3102731" y="2058968"/>
                    <a:pt x="3090252" y="2043358"/>
                    <a:pt x="3071532" y="2040236"/>
                  </a:cubicBezTo>
                  <a:cubicBezTo>
                    <a:pt x="3071532" y="1857598"/>
                    <a:pt x="3071532" y="1857598"/>
                    <a:pt x="3071532" y="1857598"/>
                  </a:cubicBezTo>
                  <a:cubicBezTo>
                    <a:pt x="2885899" y="1674960"/>
                    <a:pt x="2885899" y="1674960"/>
                    <a:pt x="2885899" y="1674960"/>
                  </a:cubicBezTo>
                  <a:cubicBezTo>
                    <a:pt x="2885899" y="1517298"/>
                    <a:pt x="2885899" y="1517298"/>
                    <a:pt x="2885899" y="1517298"/>
                  </a:cubicBezTo>
                  <a:cubicBezTo>
                    <a:pt x="3020054" y="1440809"/>
                    <a:pt x="3020054" y="1440809"/>
                    <a:pt x="3020054" y="1440809"/>
                  </a:cubicBezTo>
                  <a:cubicBezTo>
                    <a:pt x="3020054" y="1281586"/>
                    <a:pt x="3020054" y="1281586"/>
                    <a:pt x="3020054" y="1281586"/>
                  </a:cubicBezTo>
                  <a:cubicBezTo>
                    <a:pt x="2931137" y="1230073"/>
                    <a:pt x="2931137" y="1230073"/>
                    <a:pt x="2931137" y="1230073"/>
                  </a:cubicBezTo>
                  <a:cubicBezTo>
                    <a:pt x="2931137" y="1069290"/>
                    <a:pt x="2931137" y="1069290"/>
                    <a:pt x="2931137" y="1069290"/>
                  </a:cubicBezTo>
                  <a:cubicBezTo>
                    <a:pt x="3007574" y="1058362"/>
                    <a:pt x="3077772" y="1024020"/>
                    <a:pt x="3130810" y="974068"/>
                  </a:cubicBezTo>
                  <a:cubicBezTo>
                    <a:pt x="3199448" y="1041191"/>
                    <a:pt x="3199448" y="1041191"/>
                    <a:pt x="3199448" y="1041191"/>
                  </a:cubicBezTo>
                  <a:cubicBezTo>
                    <a:pt x="3489598" y="1041191"/>
                    <a:pt x="3489598" y="1041191"/>
                    <a:pt x="3489598" y="1041191"/>
                  </a:cubicBezTo>
                  <a:cubicBezTo>
                    <a:pt x="3491157" y="1053679"/>
                    <a:pt x="3502077" y="1061485"/>
                    <a:pt x="3514557" y="1061485"/>
                  </a:cubicBezTo>
                  <a:cubicBezTo>
                    <a:pt x="3528596" y="1061485"/>
                    <a:pt x="3539516" y="1050557"/>
                    <a:pt x="3539516" y="1036508"/>
                  </a:cubicBezTo>
                  <a:cubicBezTo>
                    <a:pt x="3539516" y="1022459"/>
                    <a:pt x="3528596" y="1009971"/>
                    <a:pt x="3514557" y="1009971"/>
                  </a:cubicBezTo>
                  <a:cubicBezTo>
                    <a:pt x="3503637" y="1009971"/>
                    <a:pt x="3494277" y="1016215"/>
                    <a:pt x="3489598" y="1025581"/>
                  </a:cubicBezTo>
                  <a:cubicBezTo>
                    <a:pt x="3207247" y="1025581"/>
                    <a:pt x="3207247" y="1025581"/>
                    <a:pt x="3207247" y="1025581"/>
                  </a:cubicBezTo>
                  <a:cubicBezTo>
                    <a:pt x="3143290" y="963141"/>
                    <a:pt x="3143290" y="963141"/>
                    <a:pt x="3143290" y="963141"/>
                  </a:cubicBezTo>
                  <a:cubicBezTo>
                    <a:pt x="3208807" y="896018"/>
                    <a:pt x="3250926" y="805479"/>
                    <a:pt x="3250926" y="705575"/>
                  </a:cubicBezTo>
                  <a:cubicBezTo>
                    <a:pt x="3250926" y="605671"/>
                    <a:pt x="3208807" y="513571"/>
                    <a:pt x="3143290" y="448009"/>
                  </a:cubicBezTo>
                  <a:cubicBezTo>
                    <a:pt x="3171369" y="419911"/>
                    <a:pt x="3171369" y="419911"/>
                    <a:pt x="3171369" y="419911"/>
                  </a:cubicBezTo>
                  <a:cubicBezTo>
                    <a:pt x="3244686" y="493278"/>
                    <a:pt x="3291484" y="593183"/>
                    <a:pt x="3291484" y="705575"/>
                  </a:cubicBezTo>
                  <a:cubicBezTo>
                    <a:pt x="3307084" y="705575"/>
                    <a:pt x="3307084" y="705575"/>
                    <a:pt x="3307084" y="705575"/>
                  </a:cubicBezTo>
                  <a:cubicBezTo>
                    <a:pt x="3307084" y="590061"/>
                    <a:pt x="3258726" y="483912"/>
                    <a:pt x="3182288" y="407423"/>
                  </a:cubicBezTo>
                  <a:cubicBezTo>
                    <a:pt x="3537956" y="56196"/>
                    <a:pt x="3537956" y="56196"/>
                    <a:pt x="3537956" y="56196"/>
                  </a:cubicBezTo>
                  <a:cubicBezTo>
                    <a:pt x="3542636" y="59318"/>
                    <a:pt x="3545756" y="59318"/>
                    <a:pt x="3550435" y="59318"/>
                  </a:cubicBezTo>
                  <a:cubicBezTo>
                    <a:pt x="3564475" y="59318"/>
                    <a:pt x="3576955" y="48391"/>
                    <a:pt x="3576955" y="34342"/>
                  </a:cubicBezTo>
                  <a:cubicBezTo>
                    <a:pt x="3576955" y="20293"/>
                    <a:pt x="3564475" y="9366"/>
                    <a:pt x="3550435" y="9366"/>
                  </a:cubicBezTo>
                  <a:cubicBezTo>
                    <a:pt x="3536396" y="9366"/>
                    <a:pt x="3523916" y="20293"/>
                    <a:pt x="3523916" y="34342"/>
                  </a:cubicBezTo>
                  <a:cubicBezTo>
                    <a:pt x="3523916" y="39025"/>
                    <a:pt x="3525476" y="42147"/>
                    <a:pt x="3527036" y="45269"/>
                  </a:cubicBezTo>
                  <a:cubicBezTo>
                    <a:pt x="3171369" y="396496"/>
                    <a:pt x="3171369" y="396496"/>
                    <a:pt x="3171369" y="396496"/>
                  </a:cubicBezTo>
                  <a:cubicBezTo>
                    <a:pt x="3094931" y="326250"/>
                    <a:pt x="2991975" y="282542"/>
                    <a:pt x="2878099" y="282542"/>
                  </a:cubicBezTo>
                  <a:cubicBezTo>
                    <a:pt x="2878099" y="298152"/>
                    <a:pt x="2878099" y="298152"/>
                    <a:pt x="2878099" y="298152"/>
                  </a:cubicBezTo>
                  <a:cubicBezTo>
                    <a:pt x="2987295" y="298152"/>
                    <a:pt x="3085572" y="340299"/>
                    <a:pt x="3160449" y="408984"/>
                  </a:cubicBezTo>
                  <a:cubicBezTo>
                    <a:pt x="3130810" y="437082"/>
                    <a:pt x="3130810" y="437082"/>
                    <a:pt x="3130810" y="437082"/>
                  </a:cubicBezTo>
                  <a:cubicBezTo>
                    <a:pt x="3065292" y="376203"/>
                    <a:pt x="2976375" y="338738"/>
                    <a:pt x="2878099" y="338738"/>
                  </a:cubicBezTo>
                  <a:cubicBezTo>
                    <a:pt x="2778262" y="338738"/>
                    <a:pt x="2687786" y="377764"/>
                    <a:pt x="2622268" y="440204"/>
                  </a:cubicBezTo>
                  <a:cubicBezTo>
                    <a:pt x="2489672" y="310640"/>
                    <a:pt x="2489672" y="310640"/>
                    <a:pt x="2489672" y="310640"/>
                  </a:cubicBezTo>
                  <a:cubicBezTo>
                    <a:pt x="2263480" y="310640"/>
                    <a:pt x="2263480" y="310640"/>
                    <a:pt x="2263480" y="310640"/>
                  </a:cubicBezTo>
                  <a:cubicBezTo>
                    <a:pt x="1982690" y="34342"/>
                    <a:pt x="1982690" y="34342"/>
                    <a:pt x="1982690" y="34342"/>
                  </a:cubicBezTo>
                  <a:cubicBezTo>
                    <a:pt x="1984250" y="31220"/>
                    <a:pt x="1984250" y="28098"/>
                    <a:pt x="1984250" y="24976"/>
                  </a:cubicBezTo>
                  <a:cubicBezTo>
                    <a:pt x="1984250" y="10927"/>
                    <a:pt x="1973331" y="0"/>
                    <a:pt x="1959291" y="0"/>
                  </a:cubicBezTo>
                  <a:cubicBezTo>
                    <a:pt x="1943692" y="0"/>
                    <a:pt x="1932772" y="10927"/>
                    <a:pt x="1932772" y="24976"/>
                  </a:cubicBezTo>
                  <a:cubicBezTo>
                    <a:pt x="1932772" y="39025"/>
                    <a:pt x="1943692" y="51513"/>
                    <a:pt x="1959291" y="51513"/>
                  </a:cubicBezTo>
                  <a:cubicBezTo>
                    <a:pt x="1963970" y="51513"/>
                    <a:pt x="1968650" y="49952"/>
                    <a:pt x="1973331" y="46830"/>
                  </a:cubicBezTo>
                  <a:cubicBezTo>
                    <a:pt x="2240081" y="310640"/>
                    <a:pt x="2240081" y="310640"/>
                    <a:pt x="2240081" y="310640"/>
                  </a:cubicBezTo>
                  <a:cubicBezTo>
                    <a:pt x="2174564" y="310640"/>
                    <a:pt x="2174564" y="310640"/>
                    <a:pt x="2174564" y="310640"/>
                  </a:cubicBezTo>
                  <a:cubicBezTo>
                    <a:pt x="1895332" y="34342"/>
                    <a:pt x="1895332" y="34342"/>
                    <a:pt x="1895332" y="34342"/>
                  </a:cubicBezTo>
                  <a:cubicBezTo>
                    <a:pt x="1896893" y="31220"/>
                    <a:pt x="1896893" y="28098"/>
                    <a:pt x="1896893" y="24976"/>
                  </a:cubicBezTo>
                  <a:cubicBezTo>
                    <a:pt x="1896893" y="10927"/>
                    <a:pt x="1885974" y="0"/>
                    <a:pt x="1871934" y="0"/>
                  </a:cubicBezTo>
                  <a:cubicBezTo>
                    <a:pt x="1856334" y="0"/>
                    <a:pt x="1845415" y="10927"/>
                    <a:pt x="1845415" y="24976"/>
                  </a:cubicBezTo>
                  <a:cubicBezTo>
                    <a:pt x="1845415" y="39025"/>
                    <a:pt x="1856334" y="51513"/>
                    <a:pt x="1871934" y="51513"/>
                  </a:cubicBezTo>
                  <a:cubicBezTo>
                    <a:pt x="1876614" y="51513"/>
                    <a:pt x="1881294" y="49952"/>
                    <a:pt x="1885974" y="46830"/>
                  </a:cubicBezTo>
                  <a:cubicBezTo>
                    <a:pt x="2152724" y="310640"/>
                    <a:pt x="2152724" y="310640"/>
                    <a:pt x="2152724" y="310640"/>
                  </a:cubicBezTo>
                  <a:cubicBezTo>
                    <a:pt x="1825136" y="310640"/>
                    <a:pt x="1825136" y="310640"/>
                    <a:pt x="1825136" y="310640"/>
                  </a:cubicBezTo>
                  <a:cubicBezTo>
                    <a:pt x="1822016" y="299713"/>
                    <a:pt x="1812656" y="291908"/>
                    <a:pt x="1800176" y="291908"/>
                  </a:cubicBezTo>
                  <a:cubicBezTo>
                    <a:pt x="1786137" y="291908"/>
                    <a:pt x="1775217" y="304396"/>
                    <a:pt x="1775217" y="318445"/>
                  </a:cubicBezTo>
                  <a:cubicBezTo>
                    <a:pt x="1775217" y="332494"/>
                    <a:pt x="1786137" y="343421"/>
                    <a:pt x="1800176" y="343421"/>
                  </a:cubicBezTo>
                  <a:cubicBezTo>
                    <a:pt x="1812656" y="343421"/>
                    <a:pt x="1822016" y="337177"/>
                    <a:pt x="1825136" y="326250"/>
                  </a:cubicBezTo>
                  <a:cubicBezTo>
                    <a:pt x="2168324" y="326250"/>
                    <a:pt x="2168324" y="326250"/>
                    <a:pt x="2168324" y="326250"/>
                  </a:cubicBezTo>
                  <a:cubicBezTo>
                    <a:pt x="2169884" y="327811"/>
                    <a:pt x="2169884" y="327811"/>
                    <a:pt x="2169884" y="327811"/>
                  </a:cubicBezTo>
                  <a:cubicBezTo>
                    <a:pt x="2171444" y="326250"/>
                    <a:pt x="2171444" y="326250"/>
                    <a:pt x="2171444" y="326250"/>
                  </a:cubicBezTo>
                  <a:cubicBezTo>
                    <a:pt x="2257241" y="326250"/>
                    <a:pt x="2257241" y="326250"/>
                    <a:pt x="2257241" y="326250"/>
                  </a:cubicBezTo>
                  <a:cubicBezTo>
                    <a:pt x="2257241" y="327811"/>
                    <a:pt x="2257241" y="327811"/>
                    <a:pt x="2257241" y="327811"/>
                  </a:cubicBezTo>
                  <a:cubicBezTo>
                    <a:pt x="2258801" y="326250"/>
                    <a:pt x="2258801" y="326250"/>
                    <a:pt x="2258801" y="326250"/>
                  </a:cubicBezTo>
                  <a:cubicBezTo>
                    <a:pt x="2483433" y="326250"/>
                    <a:pt x="2483433" y="326250"/>
                    <a:pt x="2483433" y="326250"/>
                  </a:cubicBezTo>
                  <a:cubicBezTo>
                    <a:pt x="2609788" y="451131"/>
                    <a:pt x="2609788" y="451131"/>
                    <a:pt x="2609788" y="451131"/>
                  </a:cubicBezTo>
                  <a:cubicBezTo>
                    <a:pt x="2545831" y="518254"/>
                    <a:pt x="2506832" y="607232"/>
                    <a:pt x="2506832" y="705575"/>
                  </a:cubicBezTo>
                  <a:cubicBezTo>
                    <a:pt x="2506832" y="905384"/>
                    <a:pt x="2669066" y="1067729"/>
                    <a:pt x="2870299" y="1072412"/>
                  </a:cubicBezTo>
                  <a:cubicBezTo>
                    <a:pt x="2870299" y="1111437"/>
                    <a:pt x="2870299" y="1111437"/>
                    <a:pt x="2870299" y="1111437"/>
                  </a:cubicBezTo>
                  <a:cubicBezTo>
                    <a:pt x="2647227" y="1108315"/>
                    <a:pt x="2466273" y="927238"/>
                    <a:pt x="2466273" y="705575"/>
                  </a:cubicBezTo>
                  <a:cubicBezTo>
                    <a:pt x="2466273" y="697770"/>
                    <a:pt x="2466273" y="697770"/>
                    <a:pt x="2466273" y="697770"/>
                  </a:cubicBezTo>
                  <a:cubicBezTo>
                    <a:pt x="2121525" y="697770"/>
                    <a:pt x="2121525" y="697770"/>
                    <a:pt x="2121525" y="697770"/>
                  </a:cubicBezTo>
                  <a:cubicBezTo>
                    <a:pt x="2118405" y="680599"/>
                    <a:pt x="2102806" y="666550"/>
                    <a:pt x="2084087" y="666550"/>
                  </a:cubicBezTo>
                  <a:cubicBezTo>
                    <a:pt x="2065367" y="666550"/>
                    <a:pt x="2049768" y="680599"/>
                    <a:pt x="2045088" y="697770"/>
                  </a:cubicBezTo>
                  <a:cubicBezTo>
                    <a:pt x="1686301" y="697770"/>
                    <a:pt x="1686301" y="697770"/>
                    <a:pt x="1686301" y="697770"/>
                  </a:cubicBezTo>
                  <a:cubicBezTo>
                    <a:pt x="1478828" y="491717"/>
                    <a:pt x="1478828" y="491717"/>
                    <a:pt x="1478828" y="491717"/>
                  </a:cubicBezTo>
                  <a:cubicBezTo>
                    <a:pt x="1296314" y="491717"/>
                    <a:pt x="1296314" y="491717"/>
                    <a:pt x="1296314" y="491717"/>
                  </a:cubicBezTo>
                  <a:cubicBezTo>
                    <a:pt x="1293194" y="405862"/>
                    <a:pt x="1219877" y="338738"/>
                    <a:pt x="1132520" y="338738"/>
                  </a:cubicBezTo>
                  <a:cubicBezTo>
                    <a:pt x="1045163" y="338738"/>
                    <a:pt x="973405" y="405862"/>
                    <a:pt x="968726" y="491717"/>
                  </a:cubicBezTo>
                  <a:cubicBezTo>
                    <a:pt x="803371" y="491717"/>
                    <a:pt x="803371" y="491717"/>
                    <a:pt x="803371" y="491717"/>
                  </a:cubicBezTo>
                  <a:cubicBezTo>
                    <a:pt x="670775" y="335616"/>
                    <a:pt x="670775" y="335616"/>
                    <a:pt x="670775" y="335616"/>
                  </a:cubicBezTo>
                  <a:cubicBezTo>
                    <a:pt x="70197" y="335616"/>
                    <a:pt x="70197" y="335616"/>
                    <a:pt x="70197" y="335616"/>
                  </a:cubicBezTo>
                  <a:cubicBezTo>
                    <a:pt x="62397" y="327811"/>
                    <a:pt x="51478" y="321567"/>
                    <a:pt x="38998" y="321567"/>
                  </a:cubicBezTo>
                  <a:cubicBezTo>
                    <a:pt x="17159" y="321567"/>
                    <a:pt x="0" y="338738"/>
                    <a:pt x="0" y="360593"/>
                  </a:cubicBezTo>
                  <a:cubicBezTo>
                    <a:pt x="0" y="380886"/>
                    <a:pt x="17159" y="398057"/>
                    <a:pt x="38998" y="398057"/>
                  </a:cubicBezTo>
                  <a:close/>
                  <a:moveTo>
                    <a:pt x="2364877" y="1331539"/>
                  </a:moveTo>
                  <a:cubicBezTo>
                    <a:pt x="2176123" y="1439248"/>
                    <a:pt x="2176123" y="1439248"/>
                    <a:pt x="2176123" y="1439248"/>
                  </a:cubicBezTo>
                  <a:cubicBezTo>
                    <a:pt x="1985810" y="1331539"/>
                    <a:pt x="1985810" y="1331539"/>
                    <a:pt x="1985810" y="1331539"/>
                  </a:cubicBezTo>
                  <a:cubicBezTo>
                    <a:pt x="1985810" y="1116120"/>
                    <a:pt x="1985810" y="1116120"/>
                    <a:pt x="1985810" y="1116120"/>
                  </a:cubicBezTo>
                  <a:cubicBezTo>
                    <a:pt x="2176123" y="1008410"/>
                    <a:pt x="2176123" y="1008410"/>
                    <a:pt x="2176123" y="1008410"/>
                  </a:cubicBezTo>
                  <a:cubicBezTo>
                    <a:pt x="2364877" y="1116120"/>
                    <a:pt x="2364877" y="1116120"/>
                    <a:pt x="2364877" y="1116120"/>
                  </a:cubicBezTo>
                  <a:lnTo>
                    <a:pt x="2364877" y="1331539"/>
                  </a:lnTo>
                  <a:close/>
                  <a:moveTo>
                    <a:pt x="3002895" y="1433004"/>
                  </a:moveTo>
                  <a:cubicBezTo>
                    <a:pt x="2878099" y="1503249"/>
                    <a:pt x="2878099" y="1503249"/>
                    <a:pt x="2878099" y="1503249"/>
                  </a:cubicBezTo>
                  <a:cubicBezTo>
                    <a:pt x="2753303" y="1433004"/>
                    <a:pt x="2753303" y="1433004"/>
                    <a:pt x="2753303" y="1433004"/>
                  </a:cubicBezTo>
                  <a:cubicBezTo>
                    <a:pt x="2753303" y="1289391"/>
                    <a:pt x="2753303" y="1289391"/>
                    <a:pt x="2753303" y="1289391"/>
                  </a:cubicBezTo>
                  <a:cubicBezTo>
                    <a:pt x="2878099" y="1219146"/>
                    <a:pt x="2878099" y="1219146"/>
                    <a:pt x="2878099" y="1219146"/>
                  </a:cubicBezTo>
                  <a:cubicBezTo>
                    <a:pt x="3002895" y="1289391"/>
                    <a:pt x="3002895" y="1289391"/>
                    <a:pt x="3002895" y="1289391"/>
                  </a:cubicBezTo>
                  <a:lnTo>
                    <a:pt x="3002895" y="1433004"/>
                  </a:lnTo>
                  <a:close/>
                  <a:moveTo>
                    <a:pt x="2915538" y="1222268"/>
                  </a:moveTo>
                  <a:cubicBezTo>
                    <a:pt x="2885899" y="1205097"/>
                    <a:pt x="2885899" y="1205097"/>
                    <a:pt x="2885899" y="1205097"/>
                  </a:cubicBezTo>
                  <a:cubicBezTo>
                    <a:pt x="2885899" y="1072412"/>
                    <a:pt x="2885899" y="1072412"/>
                    <a:pt x="2885899" y="1072412"/>
                  </a:cubicBezTo>
                  <a:cubicBezTo>
                    <a:pt x="2896818" y="1072412"/>
                    <a:pt x="2906178" y="1070851"/>
                    <a:pt x="2915538" y="1070851"/>
                  </a:cubicBezTo>
                  <a:lnTo>
                    <a:pt x="2915538" y="1222268"/>
                  </a:lnTo>
                  <a:close/>
                  <a:moveTo>
                    <a:pt x="2885899" y="702453"/>
                  </a:moveTo>
                  <a:cubicBezTo>
                    <a:pt x="2670626" y="488595"/>
                    <a:pt x="2670626" y="488595"/>
                    <a:pt x="2670626" y="488595"/>
                  </a:cubicBezTo>
                  <a:cubicBezTo>
                    <a:pt x="2725224" y="437082"/>
                    <a:pt x="2798542" y="405862"/>
                    <a:pt x="2878099" y="405862"/>
                  </a:cubicBezTo>
                  <a:cubicBezTo>
                    <a:pt x="3045013" y="405862"/>
                    <a:pt x="3180728" y="540108"/>
                    <a:pt x="3180728" y="705575"/>
                  </a:cubicBezTo>
                  <a:cubicBezTo>
                    <a:pt x="3180728" y="867920"/>
                    <a:pt x="3049693" y="999044"/>
                    <a:pt x="2885899" y="1003727"/>
                  </a:cubicBezTo>
                  <a:lnTo>
                    <a:pt x="2885899" y="702453"/>
                  </a:lnTo>
                  <a:close/>
                  <a:moveTo>
                    <a:pt x="2870299" y="708697"/>
                  </a:moveTo>
                  <a:cubicBezTo>
                    <a:pt x="2870299" y="1003727"/>
                    <a:pt x="2870299" y="1003727"/>
                    <a:pt x="2870299" y="1003727"/>
                  </a:cubicBezTo>
                  <a:cubicBezTo>
                    <a:pt x="2706505" y="999044"/>
                    <a:pt x="2575469" y="867920"/>
                    <a:pt x="2575469" y="705575"/>
                  </a:cubicBezTo>
                  <a:cubicBezTo>
                    <a:pt x="2575469" y="625964"/>
                    <a:pt x="2606668" y="554157"/>
                    <a:pt x="2658147" y="499522"/>
                  </a:cubicBezTo>
                  <a:lnTo>
                    <a:pt x="2870299" y="708697"/>
                  </a:lnTo>
                  <a:close/>
                  <a:moveTo>
                    <a:pt x="2878099" y="354349"/>
                  </a:moveTo>
                  <a:cubicBezTo>
                    <a:pt x="3074652" y="354349"/>
                    <a:pt x="3233766" y="512010"/>
                    <a:pt x="3233766" y="705575"/>
                  </a:cubicBezTo>
                  <a:cubicBezTo>
                    <a:pt x="3233766" y="896018"/>
                    <a:pt x="3079332" y="1052118"/>
                    <a:pt x="2885899" y="1056801"/>
                  </a:cubicBezTo>
                  <a:cubicBezTo>
                    <a:pt x="2885899" y="1009971"/>
                    <a:pt x="2885899" y="1009971"/>
                    <a:pt x="2885899" y="1009971"/>
                  </a:cubicBezTo>
                  <a:cubicBezTo>
                    <a:pt x="3052813" y="1006849"/>
                    <a:pt x="3186968" y="871042"/>
                    <a:pt x="3186968" y="705575"/>
                  </a:cubicBezTo>
                  <a:cubicBezTo>
                    <a:pt x="3186968" y="536986"/>
                    <a:pt x="3049693" y="399618"/>
                    <a:pt x="2878099" y="399618"/>
                  </a:cubicBezTo>
                  <a:cubicBezTo>
                    <a:pt x="2795422" y="399618"/>
                    <a:pt x="2720544" y="432399"/>
                    <a:pt x="2665946" y="483912"/>
                  </a:cubicBezTo>
                  <a:cubicBezTo>
                    <a:pt x="2633187" y="451131"/>
                    <a:pt x="2633187" y="451131"/>
                    <a:pt x="2633187" y="451131"/>
                  </a:cubicBezTo>
                  <a:cubicBezTo>
                    <a:pt x="2697145" y="391813"/>
                    <a:pt x="2782942" y="354349"/>
                    <a:pt x="2878099" y="354349"/>
                  </a:cubicBezTo>
                  <a:close/>
                  <a:moveTo>
                    <a:pt x="2522431" y="705575"/>
                  </a:moveTo>
                  <a:cubicBezTo>
                    <a:pt x="2522431" y="611915"/>
                    <a:pt x="2559870" y="526059"/>
                    <a:pt x="2622268" y="463619"/>
                  </a:cubicBezTo>
                  <a:cubicBezTo>
                    <a:pt x="2655027" y="494839"/>
                    <a:pt x="2655027" y="494839"/>
                    <a:pt x="2655027" y="494839"/>
                  </a:cubicBezTo>
                  <a:cubicBezTo>
                    <a:pt x="2601989" y="549474"/>
                    <a:pt x="2569230" y="624403"/>
                    <a:pt x="2569230" y="705575"/>
                  </a:cubicBezTo>
                  <a:cubicBezTo>
                    <a:pt x="2569230" y="871042"/>
                    <a:pt x="2703385" y="1006849"/>
                    <a:pt x="2870299" y="1009971"/>
                  </a:cubicBezTo>
                  <a:cubicBezTo>
                    <a:pt x="2870299" y="1056801"/>
                    <a:pt x="2870299" y="1056801"/>
                    <a:pt x="2870299" y="1056801"/>
                  </a:cubicBezTo>
                  <a:cubicBezTo>
                    <a:pt x="2678426" y="1052118"/>
                    <a:pt x="2522431" y="896018"/>
                    <a:pt x="2522431" y="705575"/>
                  </a:cubicBezTo>
                  <a:close/>
                  <a:moveTo>
                    <a:pt x="1132520" y="354349"/>
                  </a:moveTo>
                  <a:cubicBezTo>
                    <a:pt x="1215197" y="354349"/>
                    <a:pt x="1280715" y="419911"/>
                    <a:pt x="1280715" y="499522"/>
                  </a:cubicBezTo>
                  <a:cubicBezTo>
                    <a:pt x="1280715" y="580694"/>
                    <a:pt x="1215197" y="646257"/>
                    <a:pt x="1132520" y="646257"/>
                  </a:cubicBezTo>
                  <a:cubicBezTo>
                    <a:pt x="1051403" y="646257"/>
                    <a:pt x="984325" y="580694"/>
                    <a:pt x="984325" y="499522"/>
                  </a:cubicBezTo>
                  <a:cubicBezTo>
                    <a:pt x="984325" y="419911"/>
                    <a:pt x="1051403" y="354349"/>
                    <a:pt x="1132520" y="35434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5" name="Oval 1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LklAADIDwAAMiYAAAAAAAAmAAAACAAAAP//////////"/>
                </a:ext>
              </a:extLst>
            </p:cNvSpPr>
            <p:nvPr/>
          </p:nvSpPr>
          <p:spPr>
            <a:xfrm>
              <a:off x="2486660" y="613219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4" name="Oval 1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P8kAADIDwAAeCUAAAAAAAAmAAAACAAAAP//////////"/>
                </a:ext>
              </a:extLst>
            </p:cNvSpPr>
            <p:nvPr/>
          </p:nvSpPr>
          <p:spPr>
            <a:xfrm>
              <a:off x="2486660" y="601408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3" name="Oval 1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4F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HkiAABXCgAA8yIAAAAAAAAmAAAACAAAAP//////////"/>
                </a:ext>
              </a:extLst>
            </p:cNvSpPr>
            <p:nvPr/>
          </p:nvSpPr>
          <p:spPr>
            <a:xfrm>
              <a:off x="1602740" y="5603875"/>
              <a:ext cx="78105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2" name="Oval 1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gI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MAhAABXCgAAOSIAAAAAAAAmAAAACAAAAP//////////"/>
                </a:ext>
              </a:extLst>
            </p:cNvSpPr>
            <p:nvPr/>
          </p:nvSpPr>
          <p:spPr>
            <a:xfrm>
              <a:off x="1602740" y="5486400"/>
              <a:ext cx="78105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1" name="Oval 16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LEjAABTEgAAASQAAAAAAAAmAAAACAAAAP//////////"/>
                </a:ext>
              </a:extLst>
            </p:cNvSpPr>
            <p:nvPr/>
          </p:nvSpPr>
          <p:spPr>
            <a:xfrm>
              <a:off x="2926715" y="5801995"/>
              <a:ext cx="52070" cy="508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0" name="Freeform 1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w8AAN8aAADCEAAA7hsAAAAAAAAmAAAACAAAAP//////////"/>
                </a:ext>
              </a:extLst>
            </p:cNvSpPr>
            <p:nvPr/>
          </p:nvSpPr>
          <p:spPr>
            <a:xfrm>
              <a:off x="2549525" y="4368165"/>
              <a:ext cx="174625" cy="172085"/>
            </a:xfrm>
            <a:custGeom>
              <a:avLst/>
              <a:gdLst/>
              <a:ahLst/>
              <a:cxnLst/>
              <a:rect l="0" t="0" r="174625" b="172085"/>
              <a:pathLst>
                <a:path w="174625" h="172085">
                  <a:moveTo>
                    <a:pt x="87312" y="172085"/>
                  </a:moveTo>
                  <a:cubicBezTo>
                    <a:pt x="135646" y="172085"/>
                    <a:pt x="174625" y="132974"/>
                    <a:pt x="174625" y="86042"/>
                  </a:cubicBezTo>
                  <a:cubicBezTo>
                    <a:pt x="174625" y="37544"/>
                    <a:pt x="135646" y="0"/>
                    <a:pt x="87312" y="0"/>
                  </a:cubicBezTo>
                  <a:cubicBezTo>
                    <a:pt x="38978" y="0"/>
                    <a:pt x="0" y="37544"/>
                    <a:pt x="0" y="86042"/>
                  </a:cubicBezTo>
                  <a:cubicBezTo>
                    <a:pt x="0" y="132974"/>
                    <a:pt x="38978" y="172085"/>
                    <a:pt x="87312" y="172085"/>
                  </a:cubicBezTo>
                  <a:close/>
                  <a:moveTo>
                    <a:pt x="87312" y="15644"/>
                  </a:moveTo>
                  <a:cubicBezTo>
                    <a:pt x="126291" y="15644"/>
                    <a:pt x="159033" y="46932"/>
                    <a:pt x="159033" y="86042"/>
                  </a:cubicBezTo>
                  <a:cubicBezTo>
                    <a:pt x="159033" y="123588"/>
                    <a:pt x="126291" y="156440"/>
                    <a:pt x="87312" y="156440"/>
                  </a:cubicBezTo>
                  <a:cubicBezTo>
                    <a:pt x="48332" y="156440"/>
                    <a:pt x="17150" y="123588"/>
                    <a:pt x="17150" y="86042"/>
                  </a:cubicBezTo>
                  <a:cubicBezTo>
                    <a:pt x="17150" y="46932"/>
                    <a:pt x="48332" y="15644"/>
                    <a:pt x="87312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9" name="Freeform 1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xMAAN8lAAAIFQAA7SYAAAAAAAAmAAAACAAAAP//////////"/>
                </a:ext>
              </a:extLst>
            </p:cNvSpPr>
            <p:nvPr/>
          </p:nvSpPr>
          <p:spPr>
            <a:xfrm>
              <a:off x="3245485" y="6156325"/>
              <a:ext cx="173355" cy="171450"/>
            </a:xfrm>
            <a:custGeom>
              <a:avLst/>
              <a:gdLst/>
              <a:ahLst/>
              <a:cxnLst/>
              <a:rect l="0" t="0" r="173355" b="171450"/>
              <a:pathLst>
                <a:path w="173355" h="171450">
                  <a:moveTo>
                    <a:pt x="0" y="85725"/>
                  </a:moveTo>
                  <a:cubicBezTo>
                    <a:pt x="0" y="132484"/>
                    <a:pt x="39043" y="171450"/>
                    <a:pt x="87457" y="171450"/>
                  </a:cubicBezTo>
                  <a:cubicBezTo>
                    <a:pt x="134311" y="171450"/>
                    <a:pt x="173355" y="132484"/>
                    <a:pt x="173355" y="85725"/>
                  </a:cubicBezTo>
                  <a:cubicBezTo>
                    <a:pt x="173355" y="38966"/>
                    <a:pt x="134311" y="0"/>
                    <a:pt x="87457" y="0"/>
                  </a:cubicBezTo>
                  <a:cubicBezTo>
                    <a:pt x="39043" y="0"/>
                    <a:pt x="0" y="38966"/>
                    <a:pt x="0" y="85725"/>
                  </a:cubicBezTo>
                  <a:close/>
                  <a:moveTo>
                    <a:pt x="87457" y="15586"/>
                  </a:moveTo>
                  <a:cubicBezTo>
                    <a:pt x="126502" y="15586"/>
                    <a:pt x="157737" y="46759"/>
                    <a:pt x="157737" y="85725"/>
                  </a:cubicBezTo>
                  <a:cubicBezTo>
                    <a:pt x="157737" y="124691"/>
                    <a:pt x="126502" y="155864"/>
                    <a:pt x="87457" y="155864"/>
                  </a:cubicBezTo>
                  <a:cubicBezTo>
                    <a:pt x="46852" y="155864"/>
                    <a:pt x="15617" y="124691"/>
                    <a:pt x="15617" y="85725"/>
                  </a:cubicBezTo>
                  <a:cubicBezTo>
                    <a:pt x="15617" y="46759"/>
                    <a:pt x="46852" y="15586"/>
                    <a:pt x="87457" y="1558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8" name="Freeform 1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QcAAEwbAACaCAAAWxwAAAAAAAAmAAAACAAAAP//////////"/>
                </a:ext>
              </a:extLst>
            </p:cNvSpPr>
            <p:nvPr/>
          </p:nvSpPr>
          <p:spPr>
            <a:xfrm>
              <a:off x="1224915" y="4437380"/>
              <a:ext cx="173355" cy="172085"/>
            </a:xfrm>
            <a:custGeom>
              <a:avLst/>
              <a:gdLst/>
              <a:ahLst/>
              <a:cxnLst/>
              <a:rect l="0" t="0" r="173355" b="172085"/>
              <a:pathLst>
                <a:path w="173355" h="172085">
                  <a:moveTo>
                    <a:pt x="85896" y="172085"/>
                  </a:moveTo>
                  <a:cubicBezTo>
                    <a:pt x="134311" y="172085"/>
                    <a:pt x="173355" y="132974"/>
                    <a:pt x="173355" y="86042"/>
                  </a:cubicBezTo>
                  <a:cubicBezTo>
                    <a:pt x="173355" y="39110"/>
                    <a:pt x="134311" y="0"/>
                    <a:pt x="85896" y="0"/>
                  </a:cubicBezTo>
                  <a:cubicBezTo>
                    <a:pt x="39043" y="0"/>
                    <a:pt x="0" y="39110"/>
                    <a:pt x="0" y="86042"/>
                  </a:cubicBezTo>
                  <a:cubicBezTo>
                    <a:pt x="0" y="132974"/>
                    <a:pt x="39043" y="172085"/>
                    <a:pt x="85896" y="172085"/>
                  </a:cubicBezTo>
                  <a:close/>
                  <a:moveTo>
                    <a:pt x="85896" y="15644"/>
                  </a:moveTo>
                  <a:cubicBezTo>
                    <a:pt x="126502" y="15644"/>
                    <a:pt x="157737" y="46932"/>
                    <a:pt x="157737" y="86042"/>
                  </a:cubicBezTo>
                  <a:cubicBezTo>
                    <a:pt x="157737" y="125152"/>
                    <a:pt x="126502" y="156440"/>
                    <a:pt x="85896" y="156440"/>
                  </a:cubicBezTo>
                  <a:cubicBezTo>
                    <a:pt x="46852" y="156440"/>
                    <a:pt x="15617" y="125152"/>
                    <a:pt x="15617" y="86042"/>
                  </a:cubicBezTo>
                  <a:cubicBezTo>
                    <a:pt x="15617" y="46932"/>
                    <a:pt x="46852" y="15644"/>
                    <a:pt x="85896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7" name="Freeform 2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QcAAKwbAAA6CAAA+xsAAAAAAAAmAAAACAAAAP//////////"/>
                </a:ext>
              </a:extLst>
            </p:cNvSpPr>
            <p:nvPr/>
          </p:nvSpPr>
          <p:spPr>
            <a:xfrm>
              <a:off x="1285875" y="4498340"/>
              <a:ext cx="51435" cy="50165"/>
            </a:xfrm>
            <a:custGeom>
              <a:avLst/>
              <a:gdLst/>
              <a:ahLst/>
              <a:cxnLst/>
              <a:rect l="0" t="0" r="51435" b="50165"/>
              <a:pathLst>
                <a:path w="51435" h="50165">
                  <a:moveTo>
                    <a:pt x="26495" y="50165"/>
                  </a:moveTo>
                  <a:cubicBezTo>
                    <a:pt x="40524" y="50165"/>
                    <a:pt x="51435" y="39191"/>
                    <a:pt x="51435" y="25082"/>
                  </a:cubicBezTo>
                  <a:cubicBezTo>
                    <a:pt x="51435" y="10972"/>
                    <a:pt x="40524" y="0"/>
                    <a:pt x="24938" y="0"/>
                  </a:cubicBezTo>
                  <a:cubicBezTo>
                    <a:pt x="10909" y="0"/>
                    <a:pt x="0" y="10972"/>
                    <a:pt x="0" y="25082"/>
                  </a:cubicBezTo>
                  <a:cubicBezTo>
                    <a:pt x="0" y="39191"/>
                    <a:pt x="10909" y="50165"/>
                    <a:pt x="26495" y="50165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6" name="Oval 2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GEiAABTEgAAsyIAAAAAAAAmAAAACAAAAP//////////"/>
                </a:ext>
              </a:extLst>
            </p:cNvSpPr>
            <p:nvPr/>
          </p:nvSpPr>
          <p:spPr>
            <a:xfrm>
              <a:off x="2926715" y="5588635"/>
              <a:ext cx="5207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5" name="Freeform 2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cAAAYdAACaDQAAux4AAAAAAAAmAAAACAAAAP//////////"/>
                </a:ext>
              </a:extLst>
            </p:cNvSpPr>
            <p:nvPr/>
          </p:nvSpPr>
          <p:spPr>
            <a:xfrm>
              <a:off x="1203325" y="4718050"/>
              <a:ext cx="1007745" cy="277495"/>
            </a:xfrm>
            <a:custGeom>
              <a:avLst/>
              <a:gdLst/>
              <a:ahLst/>
              <a:cxnLst/>
              <a:rect l="0" t="0" r="1007745" b="277495"/>
              <a:pathLst>
                <a:path w="1007745" h="277495">
                  <a:moveTo>
                    <a:pt x="26519" y="51444"/>
                  </a:moveTo>
                  <a:cubicBezTo>
                    <a:pt x="31199" y="51444"/>
                    <a:pt x="34319" y="49886"/>
                    <a:pt x="37439" y="48327"/>
                  </a:cubicBezTo>
                  <a:cubicBezTo>
                    <a:pt x="271435" y="277495"/>
                    <a:pt x="271435" y="277495"/>
                    <a:pt x="271435" y="277495"/>
                  </a:cubicBezTo>
                  <a:cubicBezTo>
                    <a:pt x="1007745" y="277495"/>
                    <a:pt x="1007745" y="277495"/>
                    <a:pt x="1007745" y="277495"/>
                  </a:cubicBezTo>
                  <a:cubicBezTo>
                    <a:pt x="1007745" y="261905"/>
                    <a:pt x="1007745" y="261905"/>
                    <a:pt x="1007745" y="261905"/>
                  </a:cubicBezTo>
                  <a:cubicBezTo>
                    <a:pt x="705109" y="261905"/>
                    <a:pt x="705109" y="261905"/>
                    <a:pt x="705109" y="261905"/>
                  </a:cubicBezTo>
                  <a:cubicBezTo>
                    <a:pt x="570951" y="129393"/>
                    <a:pt x="570951" y="129393"/>
                    <a:pt x="570951" y="129393"/>
                  </a:cubicBezTo>
                  <a:cubicBezTo>
                    <a:pt x="330715" y="129393"/>
                    <a:pt x="330715" y="129393"/>
                    <a:pt x="330715" y="129393"/>
                  </a:cubicBezTo>
                  <a:cubicBezTo>
                    <a:pt x="330715" y="146542"/>
                    <a:pt x="330715" y="146542"/>
                    <a:pt x="330715" y="146542"/>
                  </a:cubicBezTo>
                  <a:cubicBezTo>
                    <a:pt x="564711" y="146542"/>
                    <a:pt x="564711" y="146542"/>
                    <a:pt x="564711" y="146542"/>
                  </a:cubicBezTo>
                  <a:cubicBezTo>
                    <a:pt x="681709" y="261905"/>
                    <a:pt x="681709" y="261905"/>
                    <a:pt x="681709" y="261905"/>
                  </a:cubicBezTo>
                  <a:cubicBezTo>
                    <a:pt x="277675" y="261905"/>
                    <a:pt x="277675" y="261905"/>
                    <a:pt x="277675" y="261905"/>
                  </a:cubicBezTo>
                  <a:cubicBezTo>
                    <a:pt x="49919" y="37415"/>
                    <a:pt x="49919" y="37415"/>
                    <a:pt x="49919" y="37415"/>
                  </a:cubicBezTo>
                  <a:cubicBezTo>
                    <a:pt x="51479" y="32738"/>
                    <a:pt x="51479" y="29620"/>
                    <a:pt x="51479" y="24943"/>
                  </a:cubicBezTo>
                  <a:cubicBezTo>
                    <a:pt x="51479" y="10912"/>
                    <a:pt x="40559" y="0"/>
                    <a:pt x="26519" y="0"/>
                  </a:cubicBezTo>
                  <a:cubicBezTo>
                    <a:pt x="12479" y="0"/>
                    <a:pt x="0" y="10912"/>
                    <a:pt x="0" y="24943"/>
                  </a:cubicBezTo>
                  <a:cubicBezTo>
                    <a:pt x="0" y="38974"/>
                    <a:pt x="12479" y="51444"/>
                    <a:pt x="26519" y="514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4" name="Freeform 2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BBMAAEcnAAA8FQAAeCkAAAAAAAAmAAAACAAAAP//////////"/>
                </a:ext>
              </a:extLst>
            </p:cNvSpPr>
            <p:nvPr/>
          </p:nvSpPr>
          <p:spPr>
            <a:xfrm>
              <a:off x="3091180" y="6384925"/>
              <a:ext cx="360680" cy="356235"/>
            </a:xfrm>
            <a:custGeom>
              <a:avLst/>
              <a:gdLst/>
              <a:ahLst/>
              <a:cxnLst/>
              <a:rect l="0" t="0" r="360680" b="356235"/>
              <a:pathLst>
                <a:path w="360680" h="356235">
                  <a:moveTo>
                    <a:pt x="334136" y="304674"/>
                  </a:moveTo>
                  <a:cubicBezTo>
                    <a:pt x="329452" y="304674"/>
                    <a:pt x="326330" y="306237"/>
                    <a:pt x="323207" y="307799"/>
                  </a:cubicBezTo>
                  <a:cubicBezTo>
                    <a:pt x="12491" y="0"/>
                    <a:pt x="12491" y="0"/>
                    <a:pt x="12491" y="0"/>
                  </a:cubicBezTo>
                  <a:cubicBezTo>
                    <a:pt x="0" y="10937"/>
                    <a:pt x="0" y="10937"/>
                    <a:pt x="0" y="10937"/>
                  </a:cubicBezTo>
                  <a:cubicBezTo>
                    <a:pt x="310716" y="317174"/>
                    <a:pt x="310716" y="317174"/>
                    <a:pt x="310716" y="317174"/>
                  </a:cubicBezTo>
                  <a:cubicBezTo>
                    <a:pt x="309154" y="321861"/>
                    <a:pt x="307593" y="326548"/>
                    <a:pt x="307593" y="329673"/>
                  </a:cubicBezTo>
                  <a:cubicBezTo>
                    <a:pt x="307593" y="343735"/>
                    <a:pt x="320084" y="356235"/>
                    <a:pt x="334136" y="356235"/>
                  </a:cubicBezTo>
                  <a:cubicBezTo>
                    <a:pt x="348189" y="356235"/>
                    <a:pt x="360680" y="343735"/>
                    <a:pt x="360680" y="329673"/>
                  </a:cubicBezTo>
                  <a:cubicBezTo>
                    <a:pt x="360680" y="315611"/>
                    <a:pt x="348189" y="304674"/>
                    <a:pt x="334136" y="30467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3" name="Freeform 2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GwqAABpEQAA6SoAAAAAAAAmAAAACAAAAP//////////"/>
                </a:ext>
              </a:extLst>
            </p:cNvSpPr>
            <p:nvPr/>
          </p:nvSpPr>
          <p:spPr>
            <a:xfrm>
              <a:off x="2738755" y="689610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21244" y="40608"/>
                  </a:moveTo>
                  <a:lnTo>
                    <a:pt x="43411" y="79375"/>
                  </a:lnTo>
                  <a:lnTo>
                    <a:pt x="66502" y="40608"/>
                  </a:lnTo>
                  <a:lnTo>
                    <a:pt x="91440" y="2768"/>
                  </a:lnTo>
                  <a:lnTo>
                    <a:pt x="45258" y="922"/>
                  </a:lnTo>
                  <a:lnTo>
                    <a:pt x="0" y="0"/>
                  </a:lnTo>
                  <a:lnTo>
                    <a:pt x="21244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2" name="Freeform 2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gIAAGkeAAArAwAA9x4AAAAAAAAmAAAACAAAAP//////////"/>
                </a:ext>
              </a:extLst>
            </p:cNvSpPr>
            <p:nvPr/>
          </p:nvSpPr>
          <p:spPr>
            <a:xfrm>
              <a:off x="435610" y="4943475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0" y="43245"/>
                  </a:move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lnTo>
                    <a:pt x="79375" y="0"/>
                  </a:lnTo>
                  <a:lnTo>
                    <a:pt x="38764" y="22082"/>
                  </a:lnTo>
                  <a:lnTo>
                    <a:pt x="0" y="4324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1" name="Freeform 2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oAALojAAATCwAASCQAAAAAAAAmAAAACAAAAP//////////"/>
                </a:ext>
              </a:extLst>
            </p:cNvSpPr>
            <p:nvPr/>
          </p:nvSpPr>
          <p:spPr>
            <a:xfrm>
              <a:off x="1719580" y="5807710"/>
              <a:ext cx="80645" cy="90170"/>
            </a:xfrm>
            <a:custGeom>
              <a:avLst/>
              <a:gdLst/>
              <a:ahLst/>
              <a:cxnLst/>
              <a:rect l="0" t="0" r="80645" b="90170"/>
              <a:pathLst>
                <a:path w="80645" h="90170">
                  <a:moveTo>
                    <a:pt x="0" y="44165"/>
                  </a:moveTo>
                  <a:lnTo>
                    <a:pt x="39406" y="67167"/>
                  </a:lnTo>
                  <a:lnTo>
                    <a:pt x="79728" y="90170"/>
                  </a:lnTo>
                  <a:lnTo>
                    <a:pt x="79728" y="45085"/>
                  </a:lnTo>
                  <a:lnTo>
                    <a:pt x="80645" y="0"/>
                  </a:lnTo>
                  <a:lnTo>
                    <a:pt x="40322" y="22082"/>
                  </a:lnTo>
                  <a:lnTo>
                    <a:pt x="0" y="441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0" name="Freeform 2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5BMAAGgjAABhFAAA+CMAAAAAAAAmAAAACAAAAP//////////"/>
                </a:ext>
              </a:extLst>
            </p:cNvSpPr>
            <p:nvPr/>
          </p:nvSpPr>
          <p:spPr>
            <a:xfrm>
              <a:off x="3233420" y="5755640"/>
              <a:ext cx="79375" cy="91440"/>
            </a:xfrm>
            <a:custGeom>
              <a:avLst/>
              <a:gdLst/>
              <a:ahLst/>
              <a:cxnLst/>
              <a:rect l="0" t="0" r="79375" b="91440"/>
              <a:pathLst>
                <a:path w="79375" h="91440">
                  <a:moveTo>
                    <a:pt x="922" y="0"/>
                  </a:moveTo>
                  <a:lnTo>
                    <a:pt x="922" y="46182"/>
                  </a:lnTo>
                  <a:lnTo>
                    <a:pt x="0" y="91440"/>
                  </a:lnTo>
                  <a:lnTo>
                    <a:pt x="40608" y="69273"/>
                  </a:lnTo>
                  <a:lnTo>
                    <a:pt x="79375" y="47105"/>
                  </a:lnTo>
                  <a:lnTo>
                    <a:pt x="40608" y="24015"/>
                  </a:lnTo>
                  <a:lnTo>
                    <a:pt x="922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9" name="Freeform 2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w0AAJ0hAABaDgAAGiIAAAAAAAAmAAAACAAAAP//////////"/>
                </a:ext>
              </a:extLst>
            </p:cNvSpPr>
            <p:nvPr/>
          </p:nvSpPr>
          <p:spPr>
            <a:xfrm>
              <a:off x="2242185" y="5464175"/>
              <a:ext cx="90805" cy="79375"/>
            </a:xfrm>
            <a:custGeom>
              <a:avLst/>
              <a:gdLst/>
              <a:ahLst/>
              <a:cxnLst/>
              <a:rect l="0" t="0" r="90805" b="79375"/>
              <a:pathLst>
                <a:path w="90805" h="79375">
                  <a:moveTo>
                    <a:pt x="43549" y="79375"/>
                  </a:moveTo>
                  <a:lnTo>
                    <a:pt x="67640" y="40608"/>
                  </a:lnTo>
                  <a:lnTo>
                    <a:pt x="90805" y="1845"/>
                  </a:lnTo>
                  <a:lnTo>
                    <a:pt x="45402" y="1845"/>
                  </a:lnTo>
                  <a:lnTo>
                    <a:pt x="0" y="0"/>
                  </a:lnTo>
                  <a:lnTo>
                    <a:pt x="22235" y="38764"/>
                  </a:lnTo>
                  <a:lnTo>
                    <a:pt x="43549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8" name="Freeform 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MIpAABpEQAAPyoAAAAAAAAmAAAACAAAAP//////////"/>
                </a:ext>
              </a:extLst>
            </p:cNvSpPr>
            <p:nvPr/>
          </p:nvSpPr>
          <p:spPr>
            <a:xfrm>
              <a:off x="2738755" y="678815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66502" y="40608"/>
                  </a:moveTo>
                  <a:lnTo>
                    <a:pt x="91440" y="1845"/>
                  </a:lnTo>
                  <a:lnTo>
                    <a:pt x="45258" y="1845"/>
                  </a:lnTo>
                  <a:lnTo>
                    <a:pt x="0" y="0"/>
                  </a:lnTo>
                  <a:lnTo>
                    <a:pt x="21244" y="38764"/>
                  </a:lnTo>
                  <a:lnTo>
                    <a:pt x="43411" y="79375"/>
                  </a:lnTo>
                  <a:lnTo>
                    <a:pt x="66502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7" name="Freeform 3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woAADYhAADhDAAAdiMAAAAAAAAmAAAACAAAAP//////////"/>
                </a:ext>
              </a:extLst>
            </p:cNvSpPr>
            <p:nvPr/>
          </p:nvSpPr>
          <p:spPr>
            <a:xfrm>
              <a:off x="1774825" y="5398770"/>
              <a:ext cx="318770" cy="365760"/>
            </a:xfrm>
            <a:custGeom>
              <a:avLst/>
              <a:gdLst/>
              <a:ahLst/>
              <a:cxnLst/>
              <a:rect l="0" t="0" r="318770" b="365760"/>
              <a:pathLst>
                <a:path w="318770" h="365760">
                  <a:moveTo>
                    <a:pt x="921" y="90516"/>
                  </a:moveTo>
                  <a:lnTo>
                    <a:pt x="0" y="92364"/>
                  </a:lnTo>
                  <a:lnTo>
                    <a:pt x="0" y="275244"/>
                  </a:lnTo>
                  <a:lnTo>
                    <a:pt x="160306" y="365760"/>
                  </a:lnTo>
                  <a:lnTo>
                    <a:pt x="317849" y="275244"/>
                  </a:lnTo>
                  <a:lnTo>
                    <a:pt x="318770" y="275244"/>
                  </a:lnTo>
                  <a:lnTo>
                    <a:pt x="318770" y="92364"/>
                  </a:lnTo>
                  <a:lnTo>
                    <a:pt x="160306" y="0"/>
                  </a:lnTo>
                  <a:lnTo>
                    <a:pt x="921" y="90516"/>
                  </a:lnTo>
                  <a:close/>
                  <a:moveTo>
                    <a:pt x="312321" y="270625"/>
                  </a:moveTo>
                  <a:lnTo>
                    <a:pt x="160306" y="357447"/>
                  </a:lnTo>
                  <a:lnTo>
                    <a:pt x="5528" y="270625"/>
                  </a:lnTo>
                  <a:lnTo>
                    <a:pt x="5528" y="95135"/>
                  </a:lnTo>
                  <a:lnTo>
                    <a:pt x="160306" y="7389"/>
                  </a:lnTo>
                  <a:lnTo>
                    <a:pt x="312321" y="95135"/>
                  </a:lnTo>
                  <a:lnTo>
                    <a:pt x="312321" y="27062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6" name="Freeform 3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BiSw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A4AANQbAABBDwAApRwAAAAAAAAmAAAACAAAAP//////////"/>
                </a:ext>
              </a:extLst>
            </p:cNvSpPr>
            <p:nvPr/>
          </p:nvSpPr>
          <p:spPr>
            <a:xfrm>
              <a:off x="2362200" y="4523740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117475" y="99536"/>
                  </a:moveTo>
                  <a:lnTo>
                    <a:pt x="117475" y="32257"/>
                  </a:lnTo>
                  <a:lnTo>
                    <a:pt x="59200" y="0"/>
                  </a:lnTo>
                  <a:lnTo>
                    <a:pt x="0" y="32257"/>
                  </a:lnTo>
                  <a:lnTo>
                    <a:pt x="0" y="99536"/>
                  </a:lnTo>
                  <a:lnTo>
                    <a:pt x="59200" y="132715"/>
                  </a:lnTo>
                  <a:lnTo>
                    <a:pt x="117475" y="9953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5" name="Freeform 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n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wAAPkkAACMDAAAfCUAAAAAAAAmAAAACAAAAP//////////"/>
                </a:ext>
              </a:extLst>
            </p:cNvSpPr>
            <p:nvPr/>
          </p:nvSpPr>
          <p:spPr>
            <a:xfrm>
              <a:off x="1966595" y="6010275"/>
              <a:ext cx="73025" cy="83185"/>
            </a:xfrm>
            <a:custGeom>
              <a:avLst/>
              <a:gdLst/>
              <a:ahLst/>
              <a:cxnLst/>
              <a:rect l="0" t="0" r="73025" b="83185"/>
              <a:pathLst>
                <a:path w="73025" h="83185">
                  <a:moveTo>
                    <a:pt x="0" y="20333"/>
                  </a:moveTo>
                  <a:lnTo>
                    <a:pt x="0" y="62850"/>
                  </a:lnTo>
                  <a:lnTo>
                    <a:pt x="35125" y="83185"/>
                  </a:lnTo>
                  <a:lnTo>
                    <a:pt x="73025" y="62850"/>
                  </a:lnTo>
                  <a:lnTo>
                    <a:pt x="73025" y="20333"/>
                  </a:lnTo>
                  <a:lnTo>
                    <a:pt x="35125" y="0"/>
                  </a:lnTo>
                  <a:lnTo>
                    <a:pt x="0" y="203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4" name="Freeform 3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QAALofAAAhBQAAbCAAAAAAAAAmAAAACAAAAP//////////"/>
                </a:ext>
              </a:extLst>
            </p:cNvSpPr>
            <p:nvPr/>
          </p:nvSpPr>
          <p:spPr>
            <a:xfrm>
              <a:off x="732155" y="5157470"/>
              <a:ext cx="101600" cy="113030"/>
            </a:xfrm>
            <a:custGeom>
              <a:avLst/>
              <a:gdLst/>
              <a:ahLst/>
              <a:cxnLst/>
              <a:rect l="0" t="0" r="101600" b="113030"/>
              <a:pathLst>
                <a:path w="101600" h="113030">
                  <a:moveTo>
                    <a:pt x="0" y="27568"/>
                  </a:moveTo>
                  <a:lnTo>
                    <a:pt x="0" y="85462"/>
                  </a:lnTo>
                  <a:lnTo>
                    <a:pt x="51724" y="113030"/>
                  </a:lnTo>
                  <a:lnTo>
                    <a:pt x="101600" y="85462"/>
                  </a:lnTo>
                  <a:lnTo>
                    <a:pt x="101600" y="27568"/>
                  </a:lnTo>
                  <a:lnTo>
                    <a:pt x="51724" y="0"/>
                  </a:lnTo>
                  <a:lnTo>
                    <a:pt x="0" y="2756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3" name="Freeform 3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w8AAHYiAADbEAAA5yMAAAAAAAAmAAAACAAAAP//////////"/>
                </a:ext>
              </a:extLst>
            </p:cNvSpPr>
            <p:nvPr/>
          </p:nvSpPr>
          <p:spPr>
            <a:xfrm>
              <a:off x="2534285" y="5601970"/>
              <a:ext cx="205740" cy="234315"/>
            </a:xfrm>
            <a:custGeom>
              <a:avLst/>
              <a:gdLst/>
              <a:ahLst/>
              <a:cxnLst/>
              <a:rect l="0" t="0" r="205740" b="234315"/>
              <a:pathLst>
                <a:path w="205740" h="234315">
                  <a:moveTo>
                    <a:pt x="0" y="176197"/>
                  </a:moveTo>
                  <a:lnTo>
                    <a:pt x="103331" y="234315"/>
                  </a:lnTo>
                  <a:lnTo>
                    <a:pt x="205740" y="176197"/>
                  </a:lnTo>
                  <a:lnTo>
                    <a:pt x="205740" y="58117"/>
                  </a:lnTo>
                  <a:lnTo>
                    <a:pt x="103331" y="0"/>
                  </a:lnTo>
                  <a:lnTo>
                    <a:pt x="0" y="58117"/>
                  </a:lnTo>
                  <a:lnTo>
                    <a:pt x="0" y="176197"/>
                  </a:lnTo>
                  <a:close/>
                  <a:moveTo>
                    <a:pt x="6458" y="62730"/>
                  </a:moveTo>
                  <a:lnTo>
                    <a:pt x="103331" y="7380"/>
                  </a:lnTo>
                  <a:lnTo>
                    <a:pt x="200204" y="62730"/>
                  </a:lnTo>
                  <a:lnTo>
                    <a:pt x="200204" y="171585"/>
                  </a:lnTo>
                  <a:lnTo>
                    <a:pt x="103331" y="226012"/>
                  </a:lnTo>
                  <a:lnTo>
                    <a:pt x="6458" y="171585"/>
                  </a:lnTo>
                  <a:lnTo>
                    <a:pt x="6458" y="6273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2" name="Freeform 3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fQ4AAMskAADPDgAAjikAAAAAAAAmAAAACAAAAP//////////"/>
                </a:ext>
              </a:extLst>
            </p:cNvSpPr>
            <p:nvPr/>
          </p:nvSpPr>
          <p:spPr>
            <a:xfrm>
              <a:off x="2355215" y="5981065"/>
              <a:ext cx="52070" cy="774065"/>
            </a:xfrm>
            <a:custGeom>
              <a:avLst/>
              <a:gdLst/>
              <a:ahLst/>
              <a:cxnLst/>
              <a:rect l="0" t="0" r="52070" b="774065"/>
              <a:pathLst>
                <a:path w="52070" h="774065">
                  <a:moveTo>
                    <a:pt x="18378" y="0"/>
                  </a:moveTo>
                  <a:cubicBezTo>
                    <a:pt x="18378" y="724125"/>
                    <a:pt x="18378" y="724125"/>
                    <a:pt x="18378" y="724125"/>
                  </a:cubicBezTo>
                  <a:cubicBezTo>
                    <a:pt x="7657" y="728807"/>
                    <a:pt x="0" y="738170"/>
                    <a:pt x="0" y="749095"/>
                  </a:cubicBezTo>
                  <a:cubicBezTo>
                    <a:pt x="0" y="763140"/>
                    <a:pt x="12252" y="774065"/>
                    <a:pt x="26035" y="774065"/>
                  </a:cubicBezTo>
                  <a:cubicBezTo>
                    <a:pt x="39818" y="774065"/>
                    <a:pt x="52070" y="763140"/>
                    <a:pt x="52070" y="749095"/>
                  </a:cubicBezTo>
                  <a:cubicBezTo>
                    <a:pt x="52070" y="738170"/>
                    <a:pt x="44413" y="728807"/>
                    <a:pt x="33692" y="724125"/>
                  </a:cubicBezTo>
                  <a:cubicBezTo>
                    <a:pt x="33692" y="0"/>
                    <a:pt x="33692" y="0"/>
                    <a:pt x="33692" y="0"/>
                  </a:cubicBezTo>
                  <a:lnTo>
                    <a:pt x="18378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1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gAAAO0dAADQAAAAax4AAAAAAAAmAAAACAAAAP//////////"/>
                </a:ext>
              </a:extLst>
            </p:cNvSpPr>
            <p:nvPr/>
          </p:nvSpPr>
          <p:spPr>
            <a:xfrm>
              <a:off x="62230" y="4864735"/>
              <a:ext cx="69850" cy="80010"/>
            </a:xfrm>
            <a:custGeom>
              <a:avLst/>
              <a:gdLst/>
              <a:ahLst/>
              <a:cxnLst/>
              <a:rect l="0" t="0" r="69850" b="80010"/>
              <a:pathLst>
                <a:path w="69850" h="80010">
                  <a:moveTo>
                    <a:pt x="0" y="40465"/>
                  </a:moveTo>
                  <a:lnTo>
                    <a:pt x="34925" y="59778"/>
                  </a:lnTo>
                  <a:lnTo>
                    <a:pt x="69850" y="80010"/>
                  </a:lnTo>
                  <a:lnTo>
                    <a:pt x="69850" y="40465"/>
                  </a:lnTo>
                  <a:lnTo>
                    <a:pt x="69850" y="0"/>
                  </a:lnTo>
                  <a:lnTo>
                    <a:pt x="34925" y="20232"/>
                  </a:lnTo>
                  <a:lnTo>
                    <a:pt x="0" y="404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0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RAAAGckAADSFAAAdygAAAAAAAAmAAAACAAAAP//////////"/>
                </a:ext>
              </a:extLst>
            </p:cNvSpPr>
            <p:nvPr/>
          </p:nvSpPr>
          <p:spPr>
            <a:xfrm>
              <a:off x="2718435" y="5917565"/>
              <a:ext cx="666115" cy="660400"/>
            </a:xfrm>
            <a:custGeom>
              <a:avLst/>
              <a:gdLst/>
              <a:ahLst/>
              <a:cxnLst/>
              <a:rect l="0" t="0" r="666115" b="660400"/>
              <a:pathLst>
                <a:path w="666115" h="660400">
                  <a:moveTo>
                    <a:pt x="0" y="12490"/>
                  </a:moveTo>
                  <a:cubicBezTo>
                    <a:pt x="617755" y="621369"/>
                    <a:pt x="617755" y="621369"/>
                    <a:pt x="617755" y="621369"/>
                  </a:cubicBezTo>
                  <a:cubicBezTo>
                    <a:pt x="614635" y="626053"/>
                    <a:pt x="614635" y="630737"/>
                    <a:pt x="614635" y="635420"/>
                  </a:cubicBezTo>
                  <a:cubicBezTo>
                    <a:pt x="614635" y="649471"/>
                    <a:pt x="625555" y="660400"/>
                    <a:pt x="639595" y="660400"/>
                  </a:cubicBezTo>
                  <a:cubicBezTo>
                    <a:pt x="653635" y="660400"/>
                    <a:pt x="666115" y="649471"/>
                    <a:pt x="666115" y="635420"/>
                  </a:cubicBezTo>
                  <a:cubicBezTo>
                    <a:pt x="666115" y="621369"/>
                    <a:pt x="653635" y="610441"/>
                    <a:pt x="639595" y="610441"/>
                  </a:cubicBezTo>
                  <a:cubicBezTo>
                    <a:pt x="636475" y="610441"/>
                    <a:pt x="633355" y="610441"/>
                    <a:pt x="630235" y="612002"/>
                  </a:cubicBezTo>
                  <a:cubicBezTo>
                    <a:pt x="163797" y="151439"/>
                    <a:pt x="163797" y="151439"/>
                    <a:pt x="163797" y="151439"/>
                  </a:cubicBezTo>
                  <a:cubicBezTo>
                    <a:pt x="324477" y="151439"/>
                    <a:pt x="324477" y="151439"/>
                    <a:pt x="324477" y="151439"/>
                  </a:cubicBezTo>
                  <a:cubicBezTo>
                    <a:pt x="443036" y="266970"/>
                    <a:pt x="443036" y="266970"/>
                    <a:pt x="443036" y="266970"/>
                  </a:cubicBezTo>
                  <a:cubicBezTo>
                    <a:pt x="455516" y="256042"/>
                    <a:pt x="455516" y="256042"/>
                    <a:pt x="455516" y="256042"/>
                  </a:cubicBezTo>
                  <a:cubicBezTo>
                    <a:pt x="332277" y="134266"/>
                    <a:pt x="332277" y="134266"/>
                    <a:pt x="332277" y="134266"/>
                  </a:cubicBezTo>
                  <a:cubicBezTo>
                    <a:pt x="148198" y="134266"/>
                    <a:pt x="148198" y="134266"/>
                    <a:pt x="148198" y="134266"/>
                  </a:cubicBezTo>
                  <a:cubicBezTo>
                    <a:pt x="10919" y="0"/>
                    <a:pt x="10919" y="0"/>
                    <a:pt x="10919" y="0"/>
                  </a:cubicBezTo>
                  <a:lnTo>
                    <a:pt x="0" y="124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9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AwAAGYdAADQDAAA9B0AAAAAAAAmAAAACAAAAP//////////"/>
                </a:ext>
              </a:extLst>
            </p:cNvSpPr>
            <p:nvPr/>
          </p:nvSpPr>
          <p:spPr>
            <a:xfrm>
              <a:off x="2001520" y="4779010"/>
              <a:ext cx="81280" cy="90170"/>
            </a:xfrm>
            <a:custGeom>
              <a:avLst/>
              <a:gdLst/>
              <a:ahLst/>
              <a:cxnLst/>
              <a:rect l="0" t="0" r="81280" b="90170"/>
              <a:pathLst>
                <a:path w="81280" h="90170">
                  <a:moveTo>
                    <a:pt x="80356" y="45085"/>
                  </a:moveTo>
                  <a:lnTo>
                    <a:pt x="81280" y="0"/>
                  </a:lnTo>
                  <a:lnTo>
                    <a:pt x="40640" y="22082"/>
                  </a:lnTo>
                  <a:lnTo>
                    <a:pt x="0" y="44165"/>
                  </a:lnTo>
                  <a:lnTo>
                    <a:pt x="39716" y="67167"/>
                  </a:lnTo>
                  <a:lnTo>
                    <a:pt x="80356" y="90170"/>
                  </a:lnTo>
                  <a:lnTo>
                    <a:pt x="80356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8" name="Freeform 4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0AAGYdAAB9DQAA9B0AAAAAAAAmAAAACAAAAP//////////"/>
                </a:ext>
              </a:extLst>
            </p:cNvSpPr>
            <p:nvPr/>
          </p:nvSpPr>
          <p:spPr>
            <a:xfrm>
              <a:off x="2113280" y="4779010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77529" y="45085"/>
                  </a:moveTo>
                  <a:lnTo>
                    <a:pt x="79375" y="0"/>
                  </a:lnTo>
                  <a:lnTo>
                    <a:pt x="38764" y="22082"/>
                  </a:lnTo>
                  <a:lnTo>
                    <a:pt x="0" y="44165"/>
                  </a:ln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7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r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OoaAABXEgAAZxsAAAAAAAAmAAAACAAAAP//////////"/>
                </a:ext>
              </a:extLst>
            </p:cNvSpPr>
            <p:nvPr/>
          </p:nvSpPr>
          <p:spPr>
            <a:xfrm>
              <a:off x="2891155" y="437515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38764"/>
                  </a:lnTo>
                  <a:lnTo>
                    <a:pt x="46925" y="0"/>
                  </a:lnTo>
                  <a:lnTo>
                    <a:pt x="23923" y="37841"/>
                  </a:lnTo>
                  <a:lnTo>
                    <a:pt x="0" y="76606"/>
                  </a:lnTo>
                  <a:lnTo>
                    <a:pt x="45085" y="78452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6" name="Freeform 4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rLA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JQbAABXEgAAERwAAAAAAAAmAAAACAAAAP//////////"/>
                </a:ext>
              </a:extLst>
            </p:cNvSpPr>
            <p:nvPr/>
          </p:nvSpPr>
          <p:spPr>
            <a:xfrm>
              <a:off x="2891155" y="448310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40608"/>
                  </a:lnTo>
                  <a:lnTo>
                    <a:pt x="46925" y="0"/>
                  </a:lnTo>
                  <a:lnTo>
                    <a:pt x="23923" y="38764"/>
                  </a:lnTo>
                  <a:lnTo>
                    <a:pt x="0" y="77529"/>
                  </a:lnTo>
                  <a:lnTo>
                    <a:pt x="45085" y="79375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AIiAACvFQAAESMAAAAAAAAmAAAACAAAAP//////////"/>
                </a:ext>
              </a:extLst>
            </p:cNvSpPr>
            <p:nvPr/>
          </p:nvSpPr>
          <p:spPr>
            <a:xfrm>
              <a:off x="2865120" y="5528310"/>
              <a:ext cx="659765" cy="172085"/>
            </a:xfrm>
            <a:custGeom>
              <a:avLst/>
              <a:gdLst/>
              <a:ahLst/>
              <a:cxnLst/>
              <a:rect l="0" t="0" r="659765" b="172085"/>
              <a:pathLst>
                <a:path w="659765" h="172085">
                  <a:moveTo>
                    <a:pt x="174689" y="78220"/>
                  </a:moveTo>
                  <a:cubicBezTo>
                    <a:pt x="170010" y="34417"/>
                    <a:pt x="132576" y="0"/>
                    <a:pt x="87344" y="0"/>
                  </a:cubicBezTo>
                  <a:cubicBezTo>
                    <a:pt x="38993" y="0"/>
                    <a:pt x="0" y="39110"/>
                    <a:pt x="0" y="86042"/>
                  </a:cubicBezTo>
                  <a:cubicBezTo>
                    <a:pt x="0" y="134539"/>
                    <a:pt x="38993" y="172085"/>
                    <a:pt x="87344" y="172085"/>
                  </a:cubicBezTo>
                  <a:cubicBezTo>
                    <a:pt x="132576" y="172085"/>
                    <a:pt x="170010" y="137668"/>
                    <a:pt x="174689" y="93864"/>
                  </a:cubicBezTo>
                  <a:cubicBezTo>
                    <a:pt x="609853" y="93864"/>
                    <a:pt x="609853" y="93864"/>
                    <a:pt x="609853" y="93864"/>
                  </a:cubicBezTo>
                  <a:cubicBezTo>
                    <a:pt x="612973" y="104815"/>
                    <a:pt x="622331" y="111073"/>
                    <a:pt x="633249" y="111073"/>
                  </a:cubicBezTo>
                  <a:cubicBezTo>
                    <a:pt x="647287" y="111073"/>
                    <a:pt x="659765" y="100122"/>
                    <a:pt x="659765" y="86042"/>
                  </a:cubicBezTo>
                  <a:cubicBezTo>
                    <a:pt x="659765" y="71962"/>
                    <a:pt x="647287" y="59447"/>
                    <a:pt x="633249" y="59447"/>
                  </a:cubicBezTo>
                  <a:cubicBezTo>
                    <a:pt x="622331" y="59447"/>
                    <a:pt x="611413" y="67269"/>
                    <a:pt x="608293" y="78220"/>
                  </a:cubicBezTo>
                  <a:lnTo>
                    <a:pt x="174689" y="78220"/>
                  </a:lnTo>
                  <a:close/>
                  <a:moveTo>
                    <a:pt x="87344" y="156440"/>
                  </a:moveTo>
                  <a:cubicBezTo>
                    <a:pt x="48351" y="156440"/>
                    <a:pt x="17157" y="125152"/>
                    <a:pt x="17157" y="86042"/>
                  </a:cubicBezTo>
                  <a:cubicBezTo>
                    <a:pt x="17157" y="46932"/>
                    <a:pt x="48351" y="15644"/>
                    <a:pt x="87344" y="15644"/>
                  </a:cubicBezTo>
                  <a:cubicBezTo>
                    <a:pt x="126337" y="15644"/>
                    <a:pt x="159092" y="46932"/>
                    <a:pt x="159092" y="86042"/>
                  </a:cubicBezTo>
                  <a:cubicBezTo>
                    <a:pt x="159092" y="125152"/>
                    <a:pt x="126337" y="156440"/>
                    <a:pt x="87344" y="15644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4" name="Freeform 4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8AAC0nAADlDwAA/icAAAAAAAAmAAAACAAAAP//////////"/>
                </a:ext>
              </a:extLst>
            </p:cNvSpPr>
            <p:nvPr/>
          </p:nvSpPr>
          <p:spPr>
            <a:xfrm>
              <a:off x="2466340" y="6368415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0" y="32257"/>
                  </a:moveTo>
                  <a:lnTo>
                    <a:pt x="0" y="99536"/>
                  </a:lnTo>
                  <a:lnTo>
                    <a:pt x="60125" y="132715"/>
                  </a:lnTo>
                  <a:lnTo>
                    <a:pt x="117475" y="99536"/>
                  </a:lnTo>
                  <a:lnTo>
                    <a:pt x="117475" y="32257"/>
                  </a:lnTo>
                  <a:lnTo>
                    <a:pt x="60125" y="0"/>
                  </a:lnTo>
                  <a:lnTo>
                    <a:pt x="0" y="322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3" name="Freeform 5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AMAAD8cAAB7BAAAEB0AAAAAAAAmAAAACAAAAP//////////"/>
                </a:ext>
              </a:extLst>
            </p:cNvSpPr>
            <p:nvPr/>
          </p:nvSpPr>
          <p:spPr>
            <a:xfrm>
              <a:off x="612140" y="4591685"/>
              <a:ext cx="116205" cy="132715"/>
            </a:xfrm>
            <a:custGeom>
              <a:avLst/>
              <a:gdLst/>
              <a:ahLst/>
              <a:cxnLst/>
              <a:rect l="0" t="0" r="116205" b="132715"/>
              <a:pathLst>
                <a:path w="116205" h="132715">
                  <a:moveTo>
                    <a:pt x="57180" y="132715"/>
                  </a:moveTo>
                  <a:lnTo>
                    <a:pt x="116205" y="99536"/>
                  </a:lnTo>
                  <a:lnTo>
                    <a:pt x="116205" y="33178"/>
                  </a:lnTo>
                  <a:lnTo>
                    <a:pt x="57180" y="0"/>
                  </a:lnTo>
                  <a:lnTo>
                    <a:pt x="0" y="33178"/>
                  </a:lnTo>
                  <a:lnTo>
                    <a:pt x="0" y="99536"/>
                  </a:lnTo>
                  <a:lnTo>
                    <a:pt x="57180" y="13271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2" name="Freeform 5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gUAAN4eAACdBwAAwSAAAAAAAAAmAAAACAAAAP//////////"/>
                </a:ext>
              </a:extLst>
            </p:cNvSpPr>
            <p:nvPr/>
          </p:nvSpPr>
          <p:spPr>
            <a:xfrm>
              <a:off x="969010" y="501777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68605" y="306705"/>
                  </a:moveTo>
                  <a:lnTo>
                    <a:pt x="268605" y="0"/>
                  </a:lnTo>
                  <a:lnTo>
                    <a:pt x="0" y="153352"/>
                  </a:lnTo>
                  <a:lnTo>
                    <a:pt x="268605" y="306705"/>
                  </a:lnTo>
                  <a:close/>
                  <a:moveTo>
                    <a:pt x="252913" y="153352"/>
                  </a:moveTo>
                  <a:lnTo>
                    <a:pt x="252913" y="278066"/>
                  </a:lnTo>
                  <a:lnTo>
                    <a:pt x="32306" y="153352"/>
                  </a:lnTo>
                  <a:lnTo>
                    <a:pt x="252913" y="28638"/>
                  </a:lnTo>
                  <a:lnTo>
                    <a:pt x="252913" y="15335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1" name="Freeform 5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0C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0w0AAN4pAAB5DwAARisAAAAAAAAmAAAACAAAAP//////////"/>
                </a:ext>
              </a:extLst>
            </p:cNvSpPr>
            <p:nvPr/>
          </p:nvSpPr>
          <p:spPr>
            <a:xfrm>
              <a:off x="2247265" y="6805930"/>
              <a:ext cx="267970" cy="228600"/>
            </a:xfrm>
            <a:custGeom>
              <a:avLst/>
              <a:gdLst/>
              <a:ahLst/>
              <a:cxnLst/>
              <a:rect l="0" t="0" r="267970" b="228600"/>
              <a:pathLst>
                <a:path w="267970" h="228600">
                  <a:moveTo>
                    <a:pt x="133525" y="228600"/>
                  </a:moveTo>
                  <a:lnTo>
                    <a:pt x="267970" y="0"/>
                  </a:lnTo>
                  <a:lnTo>
                    <a:pt x="0" y="0"/>
                  </a:lnTo>
                  <a:lnTo>
                    <a:pt x="133525" y="228600"/>
                  </a:lnTo>
                  <a:close/>
                  <a:moveTo>
                    <a:pt x="133525" y="197260"/>
                  </a:moveTo>
                  <a:lnTo>
                    <a:pt x="27626" y="16592"/>
                  </a:lnTo>
                  <a:lnTo>
                    <a:pt x="239423" y="16592"/>
                  </a:lnTo>
                  <a:lnTo>
                    <a:pt x="133525" y="19726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0" name="Oval 5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UAAIIdAADeBQAAQx4AAAAAAAAmAAAACAAAAP//////////"/>
                </a:ext>
              </a:extLst>
            </p:cNvSpPr>
            <p:nvPr/>
          </p:nvSpPr>
          <p:spPr>
            <a:xfrm>
              <a:off x="828675" y="4796790"/>
              <a:ext cx="125095" cy="1225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9" name="Oval 5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jA8AAHseAADlEAAAzx8AAAAAAAAmAAAACAAAAP//////////"/>
                </a:ext>
              </a:extLst>
            </p:cNvSpPr>
            <p:nvPr/>
          </p:nvSpPr>
          <p:spPr>
            <a:xfrm>
              <a:off x="2527300" y="4954905"/>
              <a:ext cx="219075" cy="2159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8" name="Freeform 5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k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gsAALIhAAB2DAAA+iIAAAAAAAAmAAAACAAAAP//////////"/>
                </a:ext>
              </a:extLst>
            </p:cNvSpPr>
            <p:nvPr/>
          </p:nvSpPr>
          <p:spPr>
            <a:xfrm>
              <a:off x="1842770" y="5477510"/>
              <a:ext cx="182880" cy="208280"/>
            </a:xfrm>
            <a:custGeom>
              <a:avLst/>
              <a:gdLst/>
              <a:ahLst/>
              <a:cxnLst/>
              <a:rect l="0" t="0" r="182880" b="208280"/>
              <a:pathLst>
                <a:path w="182880" h="208280">
                  <a:moveTo>
                    <a:pt x="0" y="52531"/>
                  </a:moveTo>
                  <a:lnTo>
                    <a:pt x="92364" y="0"/>
                  </a:lnTo>
                  <a:lnTo>
                    <a:pt x="182880" y="52531"/>
                  </a:lnTo>
                  <a:lnTo>
                    <a:pt x="182880" y="156671"/>
                  </a:lnTo>
                  <a:lnTo>
                    <a:pt x="92364" y="208280"/>
                  </a:lnTo>
                  <a:lnTo>
                    <a:pt x="0" y="156671"/>
                  </a:lnTo>
                  <a:lnTo>
                    <a:pt x="0" y="5253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7" name="Freeform 5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U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8g8AAN0iAACAEAAAgCMAAAAAAAAmAAAACAAAAP//////////"/>
                </a:ext>
              </a:extLst>
            </p:cNvSpPr>
            <p:nvPr/>
          </p:nvSpPr>
          <p:spPr>
            <a:xfrm>
              <a:off x="2592070" y="5667375"/>
              <a:ext cx="90170" cy="103505"/>
            </a:xfrm>
            <a:custGeom>
              <a:avLst/>
              <a:gdLst/>
              <a:ahLst/>
              <a:cxnLst/>
              <a:rect l="0" t="0" r="90170" b="103505"/>
              <a:pathLst>
                <a:path w="90170" h="103505">
                  <a:moveTo>
                    <a:pt x="0" y="26800"/>
                  </a:moveTo>
                  <a:lnTo>
                    <a:pt x="45085" y="0"/>
                  </a:lnTo>
                  <a:lnTo>
                    <a:pt x="90170" y="26800"/>
                  </a:lnTo>
                  <a:lnTo>
                    <a:pt x="90170" y="76704"/>
                  </a:lnTo>
                  <a:lnTo>
                    <a:pt x="45085" y="103505"/>
                  </a:lnTo>
                  <a:lnTo>
                    <a:pt x="0" y="76704"/>
                  </a:lnTo>
                  <a:lnTo>
                    <a:pt x="0" y="2680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6" name="Freeform 5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IE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wAYAAIUfAABCBwAAGSAAAAAAAAAmAAAACAAAAP//////////"/>
                </a:ext>
              </a:extLst>
            </p:cNvSpPr>
            <p:nvPr/>
          </p:nvSpPr>
          <p:spPr>
            <a:xfrm>
              <a:off x="1097280" y="5123815"/>
              <a:ext cx="82550" cy="93980"/>
            </a:xfrm>
            <a:custGeom>
              <a:avLst/>
              <a:gdLst/>
              <a:ahLst/>
              <a:cxnLst/>
              <a:rect l="0" t="0" r="82550" b="93980"/>
              <a:pathLst>
                <a:path w="82550" h="93980">
                  <a:moveTo>
                    <a:pt x="0" y="46990"/>
                  </a:moveTo>
                  <a:lnTo>
                    <a:pt x="41739" y="23956"/>
                  </a:lnTo>
                  <a:lnTo>
                    <a:pt x="82550" y="0"/>
                  </a:lnTo>
                  <a:lnTo>
                    <a:pt x="82550" y="46990"/>
                  </a:lnTo>
                  <a:lnTo>
                    <a:pt x="82550" y="93980"/>
                  </a:lnTo>
                  <a:lnTo>
                    <a:pt x="41739" y="70024"/>
                  </a:lnTo>
                  <a:lnTo>
                    <a:pt x="0" y="469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5" name="Freeform 5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Q4AACwqAADlDgAAmyoAAAAAAAAmAAAACAAAAP//////////"/>
                </a:ext>
              </a:extLst>
            </p:cNvSpPr>
            <p:nvPr/>
          </p:nvSpPr>
          <p:spPr>
            <a:xfrm>
              <a:off x="2339975" y="6855460"/>
              <a:ext cx="81280" cy="70485"/>
            </a:xfrm>
            <a:custGeom>
              <a:avLst/>
              <a:gdLst/>
              <a:ahLst/>
              <a:cxnLst/>
              <a:rect l="0" t="0" r="81280" b="70485"/>
              <a:pathLst>
                <a:path w="81280" h="70485">
                  <a:moveTo>
                    <a:pt x="40640" y="70485"/>
                  </a:moveTo>
                  <a:lnTo>
                    <a:pt x="20320" y="34315"/>
                  </a:lnTo>
                  <a:lnTo>
                    <a:pt x="0" y="0"/>
                  </a:lnTo>
                  <a:lnTo>
                    <a:pt x="40640" y="0"/>
                  </a:lnTo>
                  <a:lnTo>
                    <a:pt x="81280" y="0"/>
                  </a:lnTo>
                  <a:lnTo>
                    <a:pt x="60960" y="34315"/>
                  </a:lnTo>
                  <a:lnTo>
                    <a:pt x="40640" y="704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</p:grpSp>
      <p:sp>
        <p:nvSpPr>
          <p:cNvPr id="63" name="文本框 70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RkAANIQAADcNwAA4hUAAAAgAAAmAAAACAAAAP//////////"/>
              </a:ext>
            </a:extLst>
          </p:cNvSpPr>
          <p:nvPr/>
        </p:nvSpPr>
        <p:spPr>
          <a:xfrm flipH="1">
            <a:off x="4173855" y="2734310"/>
            <a:ext cx="4906645" cy="8229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>
            <a:lvl1pPr>
              <a:defRPr lang="zh-cn" sz="3600" b="1" cap="none" spc="0">
                <a:solidFill>
                  <a:srgbClr val="262626"/>
                </a:solidFill>
                <a:latin typeface="方正中倩简体" pitchFamily="0" charset="0"/>
                <a:ea typeface="等线" pitchFamily="0" charset="0"/>
                <a:cs typeface="等线" pitchFamily="0" charset="0"/>
              </a:defRPr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 defTabSz="685800">
              <a:tabLst/>
              <a:defRPr lang="zh-cn" sz="4800" b="0" cap="none">
                <a:solidFill>
                  <a:srgbClr val="1F4F7A"/>
                </a:solidFill>
                <a:latin typeface="方正正中黑简体" pitchFamily="0" charset="0"/>
                <a:ea typeface="方正正中黑简体" pitchFamily="0" charset="0"/>
                <a:cs typeface="等线" pitchFamily="0" charset="0"/>
              </a:defRPr>
            </a:pPr>
            <a:r>
              <a:t>文档撰写</a:t>
            </a:r>
          </a:p>
        </p:txBody>
      </p:sp>
      <p:grpSp>
        <p:nvGrpSpPr>
          <p:cNvPr id="64" name="组合 66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EgASAfAAAAVAAAAAAAAAAAAAAAAAAAAAAAAAAAAAAAAAAAAAAAAAAAAAAAAAAAAAAAAAAAAAAAAAAAAAAAAAAAAAAAAAAAAAAAAAAAAAAAAAAAAAAAAAAAAAAAAAAAACEAAAAYAAAAFAAAAAgRAAAaEAAApRcAALcWAAAQAAAAJgAAAAgAAAD/////AAAAAA=="/>
              </a:ext>
            </a:extLst>
          </p:cNvGrpSpPr>
          <p:nvPr/>
        </p:nvGrpSpPr>
        <p:grpSpPr>
          <a:xfrm>
            <a:off x="2768600" y="2617470"/>
            <a:ext cx="1075055" cy="1075055"/>
            <a:chOff x="2768600" y="2617470"/>
            <a:chExt cx="1075055" cy="1075055"/>
          </a:xfrm>
        </p:grpSpPr>
        <p:sp>
          <p:nvSpPr>
            <p:cNvPr id="66" name="椭圆 67"/>
            <p:cNvSpPr>
              <a:extLst>
                <a:ext uri="smNativeData">
                  <pr:smNativeData xmlns:pr="smNativeData" xmlns="smNativeData" val="SMDATA_15_OYxbYhMAAAAlAAAAZgAAAA0AAAAAkAAAAEgAAACQAAAASAAAAAAAAAABAAAAAAAAAAEAAABQAAAAAAAAAAAA8D8AAAAAAADw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9PegAo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9PegB/f38A5+bmA8zMzADAwP8Af39/AAAAAAAAAAAAAAAAAAAAAAAAAAAAIQAAABgAAAAUAAAACBEAABoQAAClFwAAtxYAAAAAAAAmAAAACAAAAP//////////"/>
                </a:ext>
              </a:extLst>
            </p:cNvSpPr>
            <p:nvPr/>
          </p:nvSpPr>
          <p:spPr>
            <a:xfrm>
              <a:off x="2768600" y="2617470"/>
              <a:ext cx="1075055" cy="1075055"/>
            </a:xfrm>
            <a:prstGeom prst="ellipse">
              <a:avLst/>
            </a:prstGeom>
            <a:noFill/>
            <a:ln w="25400" cap="flat" cmpd="sng" algn="ctr">
              <a:solidFill>
                <a:srgbClr val="1F4F7A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45720" rIns="91440" bIns="45720" numCol="1" spcCol="215900" anchor="ctr"/>
            <a:lstStyle/>
            <a:p>
              <a:pPr algn="ctr">
                <a:defRPr lang="zh-cn" cap="none">
                  <a:solidFill>
                    <a:srgbClr val="FFFFFF"/>
                  </a:solidFill>
                </a:defRPr>
              </a:pPr>
              <a:endParaRPr lang="zh-cn" sz="4000" cap="none">
                <a:solidFill>
                  <a:srgbClr val="363F4A"/>
                </a:solidFill>
              </a:endParaRPr>
            </a:p>
          </p:txBody>
        </p:sp>
        <p:sp>
          <p:nvSpPr>
            <p:cNvPr id="65" name="文本框 68"/>
            <p:cNvSpPr>
              <a:extLst>
                <a:ext uri="smNativeData">
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CRIAANIQAAA3FwAA7xUAAAAgAAAmAAAACAAAAP//////////"/>
                </a:ext>
              </a:extLst>
            </p:cNvSpPr>
            <p:nvPr/>
          </p:nvSpPr>
          <p:spPr>
            <a:xfrm>
              <a:off x="2931795" y="2734310"/>
              <a:ext cx="842010" cy="83121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none" lIns="91440" tIns="45720" rIns="91440" bIns="45720" numCol="1" spcCol="215900" anchor="t"/>
            <a:lstStyle/>
            <a:p>
              <a:pPr>
                <a:defRPr lang="zh-cn"/>
              </a:pPr>
              <a:r>
                <a:rPr lang="en-us" sz="4800" cap="none">
                  <a:solidFill>
                    <a:srgbClr val="1F4F7A"/>
                  </a:solidFill>
                  <a:latin typeface="Impact" pitchFamily="0" charset="0"/>
                  <a:ea typeface="等线" pitchFamily="0" charset="0"/>
                  <a:cs typeface="等线" pitchFamily="0" charset="0"/>
                </a:rPr>
                <a:t>04</a:t>
              </a:r>
              <a:endParaRPr lang="zh-cn" sz="4800" cap="none">
                <a:solidFill>
                  <a:srgbClr val="1F4F7A"/>
                </a:solidFill>
                <a:latin typeface="Impact" pitchFamily="0" charset="0"/>
                <a:ea typeface="等线" pitchFamily="0" charset="0"/>
                <a:cs typeface="等线" pitchFamily="0" charset="0"/>
              </a:endParaRPr>
            </a:p>
          </p:txBody>
        </p:sp>
      </p:grpSp>
    </p:spTree>
  </p:cSld>
  <p:clrMapOvr>
    <a:masterClrMapping/>
  </p:clrMapOvr>
  <p:transition spd="med" p14:dur="1200" advClick="0" advTm="0">
    <p14:prism dir="u"/>
    <p:extLst>
      <p:ext uri="smNativeData">
        <pr:smNativeData xmlns:pr="smNativeData" xmlns="smNativeData" val="OYxbYgAAAACwBAAAAAAAAE8AAAABAAAAAAAAAAAAAAABAAAAAAAAAAAAAAAAAAAAAAAAAAAAAAAAAAAA"/>
      </p:ext>
    </p:extLst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dvAuto="0"/>
      <p:bldP spid="3" grpId="0" animBg="1" advAuto="0"/>
      <p:bldP spid="14" grpId="0" animBg="1" advAuto="0"/>
      <p:bldP spid="63" grpId="0"/>
      <p:bldP spid="64" grpId="0" animBg="1" advAuto="0"/>
    </p:bldLst>
    <p:extLst>
      <p:ext uri="smNativeData">
        <pr:smNativeData xmlns:pr="smNativeData" xmlns="smNativeData" val="OYxbYgUAAAAFAAAA/f///wEAAAAWAAAACAAAAAAAAAAAAAAAAAAAAAkAAAD9////AQAAAAoAAAAAAAAAAAAAAAAAAAAAAAAADAAAAP3///8BAAAAFgAAAAQAAAAAAAAAAAAAAAAAAAARAAAA/f///wEAAAA1AAAAEAAAAAAAAAAAAAAAAAAAABgAAAD/////AQAAAAIAAAAEAAAAAAAAAAAAAAAAAAAA"/>
      </p:ext>
    </p:extLst>
  </p:timing>
</p:sld>
</file>

<file path=ppt/slides/slide2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C8D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ZQUAAFsEAADdFAAAmwYAAAAgAAAmAAAACAAAAP//////////"/>
              </a:ext>
            </a:extLst>
          </p:cNvSpPr>
          <p:nvPr/>
        </p:nvSpPr>
        <p:spPr>
          <a:xfrm>
            <a:off x="876935" y="708025"/>
            <a:ext cx="251460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常见文档类型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EEY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IAgAAFkMAAA/HQAAqRMAAAAgAAAmAAAACAAAAP//////////"/>
              </a:ext>
            </a:extLst>
          </p:cNvSpPr>
          <p:nvPr/>
        </p:nvSpPr>
        <p:spPr>
          <a:xfrm>
            <a:off x="1320800" y="2007235"/>
            <a:ext cx="3433445" cy="11887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需求文档 描述需求</a:t>
            </a:r>
          </a:p>
          <a:p>
            <a:pPr>
              <a:defRPr lang="zh-cn"/>
            </a:pPr>
            <a:r>
              <a:t>开发文档 描述使用</a:t>
            </a:r>
          </a:p>
          <a:p>
            <a:pPr>
              <a:defRPr lang="zh-cn"/>
            </a:pPr>
            <a:r>
              <a:t>readme     开源项目</a:t>
            </a:r>
          </a:p>
          <a:p>
            <a:pPr>
              <a:defRPr lang="zh-cn"/>
            </a:pP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FAD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rgQAAOcDAADdFAAAJwYAAAAgAAAmAAAACAAAAP//////////"/>
              </a:ext>
            </a:extLst>
          </p:cNvSpPr>
          <p:nvPr/>
        </p:nvSpPr>
        <p:spPr>
          <a:xfrm>
            <a:off x="760730" y="634365"/>
            <a:ext cx="263080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需求文档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PgI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XgkAAMQLAAD5QQAAVBgAAAAgAAAmAAAACAAAAP//////////"/>
              </a:ext>
            </a:extLst>
          </p:cNvSpPr>
          <p:nvPr/>
        </p:nvSpPr>
        <p:spPr>
          <a:xfrm>
            <a:off x="1522730" y="1912620"/>
            <a:ext cx="9201785" cy="20421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需求分析》 -- 包括</a:t>
            </a:r>
            <a:r>
              <a:rPr lang="zh-cn" sz="2000" b="1" cap="none"/>
              <a:t>产品概述、主要概念、操作流程、功能列表和解说、注意事项、系统环境</a:t>
            </a:r>
            <a:r>
              <a:t>等。以《功能要求》为基础，进行详细的功能分析 ( 包括客户提出的要求和根据开发经验建议的功能 ) ，列出本产品是什么，有什么特殊的概念，包括哪些功能分类，需要具备什么功能，该功能的操作如何，实现的时候该注意什么细节，客户有什么要求，系统运行环境的要求等。这里的功能描述跟以后的使用手册是一致的。</a:t>
            </a:r>
          </a:p>
          <a:p>
            <a:pPr>
              <a:defRPr lang="zh-cn"/>
            </a:pP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HgC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MwUAAL8EAAC8FAAA/wYAAAAgAAAmAAAACAAAAP//////////"/>
              </a:ext>
            </a:extLst>
          </p:cNvSpPr>
          <p:nvPr/>
        </p:nvSpPr>
        <p:spPr>
          <a:xfrm>
            <a:off x="845185" y="771525"/>
            <a:ext cx="252539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开发文档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DQ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XAkAAGYKAAAUHAAAZhMAAAAgAAAmAAAACAAAAP//////////"/>
              </a:ext>
            </a:extLst>
          </p:cNvSpPr>
          <p:nvPr/>
        </p:nvSpPr>
        <p:spPr>
          <a:xfrm>
            <a:off x="1521460" y="1690370"/>
            <a:ext cx="3042920" cy="14630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对内：</a:t>
            </a:r>
          </a:p>
          <a:p>
            <a:pPr>
              <a:defRPr lang="zh-cn"/>
            </a:pPr>
            <a:r>
              <a:t>如何编译</a:t>
            </a:r>
          </a:p>
          <a:p>
            <a:pPr>
              <a:defRPr lang="zh-cn"/>
            </a:pPr>
            <a:r>
              <a:t>功能需求</a:t>
            </a:r>
          </a:p>
          <a:p>
            <a:pPr>
              <a:defRPr lang="zh-cn"/>
            </a:pPr>
            <a:r>
              <a:t>代码规范</a:t>
            </a:r>
          </a:p>
          <a:p>
            <a:pPr>
              <a:defRPr lang="zh-cn"/>
            </a:pPr>
            <a:r>
              <a:t>等</a:t>
            </a:r>
          </a:p>
        </p:txBody>
      </p:sp>
      <p:sp>
        <p:nvSpPr>
          <p:cNvPr id="4" name="文本框3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BYM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nwkAAO4UAACZHAAAnh8AAAAgAAAmAAAACAAAAP//////////"/>
              </a:ext>
            </a:extLst>
          </p:cNvSpPr>
          <p:nvPr/>
        </p:nvSpPr>
        <p:spPr>
          <a:xfrm>
            <a:off x="1564005" y="3402330"/>
            <a:ext cx="3084830" cy="17373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对外：</a:t>
            </a:r>
          </a:p>
          <a:p>
            <a:pPr>
              <a:defRPr lang="zh-cn"/>
            </a:pPr>
            <a:r>
              <a:t>项目简介</a:t>
            </a:r>
          </a:p>
          <a:p>
            <a:pPr>
              <a:defRPr lang="zh-cn"/>
            </a:pPr>
            <a:r>
              <a:t>如何使用</a:t>
            </a:r>
          </a:p>
          <a:p>
            <a:pPr>
              <a:defRPr lang="zh-cn"/>
            </a:pPr>
            <a:r>
              <a:t>效果展示</a:t>
            </a:r>
          </a:p>
          <a:p>
            <a:pPr>
              <a:defRPr lang="zh-cn"/>
            </a:pPr>
            <a:r>
              <a:t>联系方法</a:t>
            </a:r>
          </a:p>
          <a:p>
            <a:pPr>
              <a:defRPr lang="zh-cn"/>
            </a:pPr>
            <a:r>
              <a:t>等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KADAAD/fwAA/38AAAAAAAAJAAAABAAAAB4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gQQAAPIEAACrHAAAYgcAAAAgAAAmAAAACAAAAP//////////"/>
              </a:ext>
            </a:extLst>
          </p:cNvSpPr>
          <p:nvPr/>
        </p:nvSpPr>
        <p:spPr>
          <a:xfrm>
            <a:off x="732155" y="803910"/>
            <a:ext cx="3928110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rPr lang="zh-cn" sz="2000" cap="none"/>
              <a:t>Readme编写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4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aw0AAIILAADnKQAAwg0AAAAAAAAmAAAACAAAAP//////////"/>
              </a:ext>
            </a:extLst>
          </p:cNvSpPr>
          <p:nvPr/>
        </p:nvSpPr>
        <p:spPr>
          <a:xfrm>
            <a:off x="2181225" y="1870710"/>
            <a:ext cx="463042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https://github.com/RichardLitt/standard-readme</a:t>
            </a:r>
          </a:p>
        </p:txBody>
      </p:sp>
      <p:sp>
        <p:nvSpPr>
          <p:cNvPr id="4" name="文本框3"/>
          <p:cNvSpPr txBox="1">
            <a:extLst>
              <a:ext uri="smNativeData">
                <pr:smNativeData xmlns:pr="smNativeData" xmlns="smNativeData" val="SMDATA_15_OYxbYhMAAAAlAAAAEg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Al6g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aw0AACIPAAAtKgAAIBIAAAAAAAAmAAAACAAAAP//////////"/>
              </a:ext>
            </a:extLst>
          </p:cNvSpPr>
          <p:nvPr/>
        </p:nvSpPr>
        <p:spPr>
          <a:xfrm>
            <a:off x="2181225" y="2459990"/>
            <a:ext cx="4674870" cy="4864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https://shields.io/category/rating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3"/>
          <p:cNvPicPr>
            <a:picLocks noChangeAspect="1"/>
            <a:extLst>
              <a:ext uri="smNativeData">
                <pr:smNativeData xmlns:pr="smNativeData" xmlns="smNativeData" val="SMDATA_17_OYxbY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K82AABoCQAAAEsAAOce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793480" y="1624965"/>
            <a:ext cx="3494405" cy="3302635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3" name="组合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AAAAAfAAAAVAAAAAAAAAAAAAAAAAAAAAAAAAAAAAAAAAAAAAAAAAAAAAAAAAAAAAAAAAAAAAAAAAAAAAAAAAAAAAAAAAAAAAAAAAAAAAAAAAAAAAAAAAAAAAAAAAAAACEAAAAYAAAAFAAAAAAAAAAwBQAAexMAAB0OAAAQAAAAJgAAAAgAAAD/////AAAAAA=="/>
              </a:ext>
            </a:extLst>
          </p:cNvGrpSpPr>
          <p:nvPr/>
        </p:nvGrpSpPr>
        <p:grpSpPr>
          <a:xfrm>
            <a:off x="0" y="843280"/>
            <a:ext cx="3166745" cy="1450975"/>
            <a:chOff x="0" y="843280"/>
            <a:chExt cx="3166745" cy="1450975"/>
          </a:xfrm>
        </p:grpSpPr>
        <p:sp>
          <p:nvSpPr>
            <p:cNvPr id="13" name="曲线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HsFAAAzBAAAwgkAAAAAAAAmAAAACAAAAP//////////"/>
                </a:ext>
              </a:extLst>
            </p:cNvSpPr>
            <p:nvPr/>
          </p:nvSpPr>
          <p:spPr>
            <a:xfrm>
              <a:off x="0" y="890905"/>
              <a:ext cx="682625" cy="695325"/>
            </a:xfrm>
            <a:custGeom>
              <a:avLst/>
              <a:gdLst/>
              <a:ahLst/>
              <a:cxnLst/>
              <a:rect l="0" t="0" r="682625" b="695325"/>
              <a:pathLst>
                <a:path w="682625" h="695325">
                  <a:moveTo>
                    <a:pt x="0" y="665162"/>
                  </a:moveTo>
                  <a:lnTo>
                    <a:pt x="668340" y="-3178"/>
                  </a:lnTo>
                  <a:lnTo>
                    <a:pt x="682625" y="12715"/>
                  </a:lnTo>
                  <a:lnTo>
                    <a:pt x="0" y="695340"/>
                  </a:lnTo>
                  <a:lnTo>
                    <a:pt x="0" y="6651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2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MAADAFAAB+BAAA3wUAAAAAAAAmAAAACAAAAP//////////"/>
                </a:ext>
              </a:extLst>
            </p:cNvSpPr>
            <p:nvPr/>
          </p:nvSpPr>
          <p:spPr>
            <a:xfrm>
              <a:off x="619125" y="843280"/>
              <a:ext cx="111125" cy="111125"/>
            </a:xfrm>
            <a:custGeom>
              <a:avLst/>
              <a:gdLst/>
              <a:ahLst/>
              <a:cxnLst/>
              <a:rect l="0" t="0" r="111125" b="111125"/>
              <a:pathLst>
                <a:path w="111125" h="111125">
                  <a:moveTo>
                    <a:pt x="58340" y="0"/>
                  </a:moveTo>
                  <a:cubicBezTo>
                    <a:pt x="86121" y="0"/>
                    <a:pt x="111125" y="25003"/>
                    <a:pt x="111125" y="55562"/>
                  </a:cubicBezTo>
                  <a:cubicBezTo>
                    <a:pt x="111125" y="86121"/>
                    <a:pt x="86121" y="111125"/>
                    <a:pt x="58340" y="111125"/>
                  </a:cubicBezTo>
                  <a:cubicBezTo>
                    <a:pt x="25003" y="111125"/>
                    <a:pt x="0" y="86121"/>
                    <a:pt x="0" y="55562"/>
                  </a:cubicBezTo>
                  <a:cubicBezTo>
                    <a:pt x="0" y="25003"/>
                    <a:pt x="25003" y="0"/>
                    <a:pt x="58340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GkGAADNBwAAsgoAAAAAAAAmAAAACAAAAP//////////"/>
                </a:ext>
              </a:extLst>
            </p:cNvSpPr>
            <p:nvPr/>
          </p:nvSpPr>
          <p:spPr>
            <a:xfrm>
              <a:off x="0" y="1042035"/>
              <a:ext cx="1268095" cy="696595"/>
            </a:xfrm>
            <a:custGeom>
              <a:avLst/>
              <a:gdLst/>
              <a:ahLst/>
              <a:cxnLst/>
              <a:rect l="0" t="0" r="1268095" b="696595"/>
              <a:pathLst>
                <a:path w="1268095" h="696595">
                  <a:moveTo>
                    <a:pt x="0" y="666441"/>
                  </a:moveTo>
                  <a:lnTo>
                    <a:pt x="668156" y="-1715"/>
                  </a:lnTo>
                  <a:lnTo>
                    <a:pt x="671327" y="0"/>
                  </a:lnTo>
                  <a:lnTo>
                    <a:pt x="676082" y="0"/>
                  </a:lnTo>
                  <a:lnTo>
                    <a:pt x="1268095" y="0"/>
                  </a:lnTo>
                  <a:lnTo>
                    <a:pt x="1268095" y="20639"/>
                  </a:lnTo>
                  <a:lnTo>
                    <a:pt x="679252" y="20639"/>
                  </a:lnTo>
                  <a:lnTo>
                    <a:pt x="0" y="699891"/>
                  </a:lnTo>
                  <a:lnTo>
                    <a:pt x="0" y="66644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0" name="Oval 4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dgcAACAGAAAlCAAAzAYAAAAAAAAmAAAACAAAAP//////////"/>
                </a:ext>
              </a:extLst>
            </p:cNvSpPr>
            <p:nvPr/>
          </p:nvSpPr>
          <p:spPr>
            <a:xfrm>
              <a:off x="1212850" y="995680"/>
              <a:ext cx="111125" cy="10922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9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EcHAAAcEwAAygsAAAAAAAAmAAAACAAAAP//////////"/>
                </a:ext>
              </a:extLst>
            </p:cNvSpPr>
            <p:nvPr/>
          </p:nvSpPr>
          <p:spPr>
            <a:xfrm>
              <a:off x="0" y="1183005"/>
              <a:ext cx="3106420" cy="733425"/>
            </a:xfrm>
            <a:custGeom>
              <a:avLst/>
              <a:gdLst/>
              <a:ahLst/>
              <a:cxnLst/>
              <a:rect l="0" t="0" r="3106420" b="733425"/>
              <a:pathLst>
                <a:path w="3106420" h="733425">
                  <a:moveTo>
                    <a:pt x="0" y="703273"/>
                  </a:moveTo>
                  <a:lnTo>
                    <a:pt x="701533" y="1740"/>
                  </a:lnTo>
                  <a:lnTo>
                    <a:pt x="704841" y="0"/>
                  </a:lnTo>
                  <a:lnTo>
                    <a:pt x="709587" y="0"/>
                  </a:lnTo>
                  <a:lnTo>
                    <a:pt x="1700046" y="0"/>
                  </a:lnTo>
                  <a:lnTo>
                    <a:pt x="1701628" y="0"/>
                  </a:lnTo>
                  <a:lnTo>
                    <a:pt x="1704792" y="0"/>
                  </a:lnTo>
                  <a:lnTo>
                    <a:pt x="2081014" y="219075"/>
                  </a:lnTo>
                  <a:lnTo>
                    <a:pt x="3106420" y="219075"/>
                  </a:lnTo>
                  <a:lnTo>
                    <a:pt x="3106420" y="241283"/>
                  </a:lnTo>
                  <a:lnTo>
                    <a:pt x="2077850" y="241283"/>
                  </a:lnTo>
                  <a:lnTo>
                    <a:pt x="2074686" y="241283"/>
                  </a:lnTo>
                  <a:lnTo>
                    <a:pt x="2073104" y="238125"/>
                  </a:lnTo>
                  <a:lnTo>
                    <a:pt x="1696882" y="19048"/>
                  </a:lnTo>
                  <a:lnTo>
                    <a:pt x="712751" y="19048"/>
                  </a:lnTo>
                  <a:lnTo>
                    <a:pt x="0" y="731799"/>
                  </a:lnTo>
                  <a:lnTo>
                    <a:pt x="0" y="70327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8" name="Oval 4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xIAAFoIAAB7EwAACQkAAAAAAAAmAAAACAAAAP//////////"/>
                </a:ext>
              </a:extLst>
            </p:cNvSpPr>
            <p:nvPr/>
          </p:nvSpPr>
          <p:spPr>
            <a:xfrm>
              <a:off x="3052445" y="1357630"/>
              <a:ext cx="114300" cy="11112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7" name="Freeform 4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DwIAAACCgAA8QwAAAAAAAAmAAAACAAAAP//////////"/>
                </a:ext>
              </a:extLst>
            </p:cNvSpPr>
            <p:nvPr/>
          </p:nvSpPr>
          <p:spPr>
            <a:xfrm>
              <a:off x="0" y="1338580"/>
              <a:ext cx="1626870" cy="765175"/>
            </a:xfrm>
            <a:custGeom>
              <a:avLst/>
              <a:gdLst/>
              <a:ahLst/>
              <a:cxnLst/>
              <a:rect l="0" t="0" r="1626870" b="765175"/>
              <a:pathLst>
                <a:path w="1626870" h="765175">
                  <a:moveTo>
                    <a:pt x="0" y="735028"/>
                  </a:moveTo>
                  <a:lnTo>
                    <a:pt x="731715" y="3313"/>
                  </a:lnTo>
                  <a:lnTo>
                    <a:pt x="734878" y="0"/>
                  </a:lnTo>
                  <a:lnTo>
                    <a:pt x="741205" y="0"/>
                  </a:lnTo>
                  <a:lnTo>
                    <a:pt x="1626870" y="0"/>
                  </a:lnTo>
                  <a:lnTo>
                    <a:pt x="1626870" y="22211"/>
                  </a:lnTo>
                  <a:lnTo>
                    <a:pt x="742787" y="22211"/>
                  </a:lnTo>
                  <a:lnTo>
                    <a:pt x="0" y="764998"/>
                  </a:lnTo>
                  <a:lnTo>
                    <a:pt x="0" y="73502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6" name="Freeform 4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qAkAAPYHAABVCgAApQgAAAAAAAAmAAAACAAAAP//////////"/>
                </a:ext>
              </a:extLst>
            </p:cNvSpPr>
            <p:nvPr/>
          </p:nvSpPr>
          <p:spPr>
            <a:xfrm>
              <a:off x="1569720" y="1294130"/>
              <a:ext cx="109855" cy="111125"/>
            </a:xfrm>
            <a:custGeom>
              <a:avLst/>
              <a:gdLst/>
              <a:ahLst/>
              <a:cxnLst/>
              <a:rect l="0" t="0" r="109855" b="111125"/>
              <a:pathLst>
                <a:path w="109855" h="111125">
                  <a:moveTo>
                    <a:pt x="57673" y="0"/>
                  </a:moveTo>
                  <a:cubicBezTo>
                    <a:pt x="85137" y="0"/>
                    <a:pt x="109855" y="25003"/>
                    <a:pt x="109855" y="55562"/>
                  </a:cubicBezTo>
                  <a:cubicBezTo>
                    <a:pt x="109855" y="86121"/>
                    <a:pt x="85137" y="111125"/>
                    <a:pt x="57673" y="111125"/>
                  </a:cubicBezTo>
                  <a:cubicBezTo>
                    <a:pt x="24717" y="111125"/>
                    <a:pt x="0" y="86121"/>
                    <a:pt x="0" y="55562"/>
                  </a:cubicBezTo>
                  <a:cubicBezTo>
                    <a:pt x="0" y="25003"/>
                    <a:pt x="24717" y="0"/>
                    <a:pt x="57673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FsKAACxAwAAHQ4AAAAAAAAmAAAACAAAAP//////////"/>
                </a:ext>
              </a:extLst>
            </p:cNvSpPr>
            <p:nvPr/>
          </p:nvSpPr>
          <p:spPr>
            <a:xfrm>
              <a:off x="0" y="1683385"/>
              <a:ext cx="600075" cy="610870"/>
            </a:xfrm>
            <a:custGeom>
              <a:avLst/>
              <a:gdLst/>
              <a:ahLst/>
              <a:cxnLst/>
              <a:rect l="0" t="0" r="600075" b="610870"/>
              <a:pathLst>
                <a:path w="600075" h="610870">
                  <a:moveTo>
                    <a:pt x="0" y="583890"/>
                  </a:moveTo>
                  <a:lnTo>
                    <a:pt x="582600" y="1290"/>
                  </a:lnTo>
                  <a:lnTo>
                    <a:pt x="600075" y="14282"/>
                  </a:lnTo>
                  <a:lnTo>
                    <a:pt x="0" y="614357"/>
                  </a:lnTo>
                  <a:lnTo>
                    <a:pt x="0" y="5838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4" name="Oval 49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QMAAA0KAAD5AwAAwQoAAAAAAAAmAAAACAAAAP//////////"/>
                </a:ext>
              </a:extLst>
            </p:cNvSpPr>
            <p:nvPr/>
          </p:nvSpPr>
          <p:spPr>
            <a:xfrm>
              <a:off x="536575" y="1633855"/>
              <a:ext cx="109220" cy="1143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grpSp>
        <p:nvGrpSpPr>
          <p:cNvPr id="14" name="Group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EQAbgAfAAAAVAAAAAAAAAAAAAAAAAAAAAAAAAAAAAAAAAAAAAAAAAAAAAAAAAAAAAAAAAAAAAAAAAAAAAAAAAAAAAAAAAAAAAAAAAAAAAAAAAAAAAAAAAAAAAAAAAAAACEAAAAYAAAAFAAAAIT+///OGgAArxUAAEYrAAAQAAAAJgAAAAgAAAD/////AAAAAA=="/>
              </a:ext>
            </a:extLst>
          </p:cNvGrpSpPr>
          <p:nvPr/>
        </p:nvGrpSpPr>
        <p:grpSpPr>
          <a:xfrm rot="10800000">
            <a:off x="-241300" y="4357370"/>
            <a:ext cx="3766185" cy="2677160"/>
            <a:chOff x="-241300" y="4357370"/>
            <a:chExt cx="3766185" cy="2677160"/>
          </a:xfrm>
        </p:grpSpPr>
        <p:sp>
          <p:nvSpPr>
            <p:cNvPr id="62" name="Oval 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hQAAD8mAACoFAAAjSYAAAAAAAAmAAAACAAAAP//////////"/>
                </a:ext>
              </a:extLst>
            </p:cNvSpPr>
            <p:nvPr/>
          </p:nvSpPr>
          <p:spPr>
            <a:xfrm>
              <a:off x="3305810" y="6217285"/>
              <a:ext cx="52070" cy="4953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1" name="Freeform 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RMAAMseAAAOFAAAmh8AAAAAAAAmAAAACAAAAP//////////"/>
                </a:ext>
              </a:extLst>
            </p:cNvSpPr>
            <p:nvPr/>
          </p:nvSpPr>
          <p:spPr>
            <a:xfrm>
              <a:off x="3147695" y="5005705"/>
              <a:ext cx="112395" cy="131445"/>
            </a:xfrm>
            <a:custGeom>
              <a:avLst/>
              <a:gdLst/>
              <a:ahLst/>
              <a:cxnLst/>
              <a:rect l="0" t="0" r="112395" b="131445"/>
              <a:pathLst>
                <a:path w="112395" h="131445">
                  <a:moveTo>
                    <a:pt x="112395" y="65722"/>
                  </a:moveTo>
                  <a:lnTo>
                    <a:pt x="56197" y="98121"/>
                  </a:lnTo>
                  <a:lnTo>
                    <a:pt x="0" y="131445"/>
                  </a:lnTo>
                  <a:lnTo>
                    <a:pt x="0" y="65722"/>
                  </a:lnTo>
                  <a:lnTo>
                    <a:pt x="0" y="0"/>
                  </a:lnTo>
                  <a:lnTo>
                    <a:pt x="56197" y="32397"/>
                  </a:lnTo>
                  <a:lnTo>
                    <a:pt x="112395" y="6572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0" name="Oval 7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EhAAADwbAABiEAAAjhsAAAAAAAAmAAAACAAAAP//////////"/>
                </a:ext>
              </a:extLst>
            </p:cNvSpPr>
            <p:nvPr/>
          </p:nvSpPr>
          <p:spPr>
            <a:xfrm>
              <a:off x="2612390" y="4427220"/>
              <a:ext cx="5080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9" name="Freeform 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AQAADUdAAAsBgAAkB4AAAAAAAAmAAAACAAAAP//////////"/>
                </a:ext>
              </a:extLst>
            </p:cNvSpPr>
            <p:nvPr/>
          </p:nvSpPr>
          <p:spPr>
            <a:xfrm>
              <a:off x="779780" y="4747895"/>
              <a:ext cx="223520" cy="220345"/>
            </a:xfrm>
            <a:custGeom>
              <a:avLst/>
              <a:gdLst/>
              <a:ahLst/>
              <a:cxnLst/>
              <a:rect l="0" t="0" r="223520" b="220345"/>
              <a:pathLst>
                <a:path w="223520" h="220345">
                  <a:moveTo>
                    <a:pt x="110974" y="220345"/>
                  </a:moveTo>
                  <a:cubicBezTo>
                    <a:pt x="173497" y="220345"/>
                    <a:pt x="223520" y="170338"/>
                    <a:pt x="223520" y="109387"/>
                  </a:cubicBezTo>
                  <a:cubicBezTo>
                    <a:pt x="223520" y="50006"/>
                    <a:pt x="173497" y="0"/>
                    <a:pt x="110974" y="0"/>
                  </a:cubicBezTo>
                  <a:cubicBezTo>
                    <a:pt x="50023" y="0"/>
                    <a:pt x="0" y="50006"/>
                    <a:pt x="0" y="109387"/>
                  </a:cubicBezTo>
                  <a:cubicBezTo>
                    <a:pt x="0" y="170338"/>
                    <a:pt x="50023" y="220345"/>
                    <a:pt x="110974" y="220345"/>
                  </a:cubicBezTo>
                  <a:close/>
                  <a:moveTo>
                    <a:pt x="110974" y="6253"/>
                  </a:moveTo>
                  <a:cubicBezTo>
                    <a:pt x="168809" y="6253"/>
                    <a:pt x="217270" y="53137"/>
                    <a:pt x="217270" y="109387"/>
                  </a:cubicBezTo>
                  <a:cubicBezTo>
                    <a:pt x="217270" y="167207"/>
                    <a:pt x="168809" y="214091"/>
                    <a:pt x="110974" y="214091"/>
                  </a:cubicBezTo>
                  <a:cubicBezTo>
                    <a:pt x="53148" y="214091"/>
                    <a:pt x="6250" y="167207"/>
                    <a:pt x="6250" y="109387"/>
                  </a:cubicBezTo>
                  <a:cubicBezTo>
                    <a:pt x="6250" y="53137"/>
                    <a:pt x="53148" y="6253"/>
                    <a:pt x="110974" y="6253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8" name="Freeform 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FEjAACyEgAAYSQAAAAAAAAmAAAACAAAAP//////////"/>
                </a:ext>
              </a:extLst>
            </p:cNvSpPr>
            <p:nvPr/>
          </p:nvSpPr>
          <p:spPr>
            <a:xfrm>
              <a:off x="2865120" y="5741035"/>
              <a:ext cx="173990" cy="172720"/>
            </a:xfrm>
            <a:custGeom>
              <a:avLst/>
              <a:gdLst/>
              <a:ahLst/>
              <a:cxnLst/>
              <a:rect l="0" t="0" r="173990" b="172720"/>
              <a:pathLst>
                <a:path w="173990" h="172720">
                  <a:moveTo>
                    <a:pt x="173990" y="87136"/>
                  </a:moveTo>
                  <a:cubicBezTo>
                    <a:pt x="173990" y="38902"/>
                    <a:pt x="135156" y="0"/>
                    <a:pt x="86995" y="0"/>
                  </a:cubicBezTo>
                  <a:cubicBezTo>
                    <a:pt x="38834" y="0"/>
                    <a:pt x="0" y="38902"/>
                    <a:pt x="0" y="87136"/>
                  </a:cubicBezTo>
                  <a:cubicBezTo>
                    <a:pt x="0" y="133818"/>
                    <a:pt x="38834" y="172720"/>
                    <a:pt x="86995" y="172720"/>
                  </a:cubicBezTo>
                  <a:cubicBezTo>
                    <a:pt x="135156" y="172720"/>
                    <a:pt x="173990" y="133818"/>
                    <a:pt x="173990" y="87136"/>
                  </a:cubicBezTo>
                  <a:close/>
                  <a:moveTo>
                    <a:pt x="17085" y="87136"/>
                  </a:moveTo>
                  <a:cubicBezTo>
                    <a:pt x="17085" y="48234"/>
                    <a:pt x="48161" y="17120"/>
                    <a:pt x="86995" y="17120"/>
                  </a:cubicBezTo>
                  <a:cubicBezTo>
                    <a:pt x="125829" y="17120"/>
                    <a:pt x="158452" y="48234"/>
                    <a:pt x="158452" y="87136"/>
                  </a:cubicBezTo>
                  <a:cubicBezTo>
                    <a:pt x="158452" y="124486"/>
                    <a:pt x="125829" y="157159"/>
                    <a:pt x="86995" y="157159"/>
                  </a:cubicBezTo>
                  <a:cubicBezTo>
                    <a:pt x="48161" y="157159"/>
                    <a:pt x="17085" y="124486"/>
                    <a:pt x="17085" y="8713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7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cwMAAHMeAADtAwAA7R4AAAAAAAAmAAAACAAAAP//////////"/>
                </a:ext>
              </a:extLst>
            </p:cNvSpPr>
            <p:nvPr/>
          </p:nvSpPr>
          <p:spPr>
            <a:xfrm>
              <a:off x="560705" y="4949825"/>
              <a:ext cx="77470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6" name="Freeform 1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hP7//84aAACFFAAATikAAAAAAAAmAAAACAAAAP//////////"/>
                </a:ext>
              </a:extLst>
            </p:cNvSpPr>
            <p:nvPr/>
          </p:nvSpPr>
          <p:spPr>
            <a:xfrm>
              <a:off x="-241300" y="4357370"/>
              <a:ext cx="3576955" cy="2357120"/>
            </a:xfrm>
            <a:custGeom>
              <a:avLst/>
              <a:gdLst/>
              <a:ahLst/>
              <a:cxnLst/>
              <a:rect l="0" t="0" r="3576955" b="2357120"/>
              <a:pathLst>
                <a:path w="3576955" h="2357120">
                  <a:moveTo>
                    <a:pt x="38915" y="398091"/>
                  </a:moveTo>
                  <a:cubicBezTo>
                    <a:pt x="60775" y="398091"/>
                    <a:pt x="77997" y="380849"/>
                    <a:pt x="77997" y="360552"/>
                  </a:cubicBezTo>
                  <a:cubicBezTo>
                    <a:pt x="77997" y="357497"/>
                    <a:pt x="77997" y="354332"/>
                    <a:pt x="77997" y="352804"/>
                  </a:cubicBezTo>
                  <a:cubicBezTo>
                    <a:pt x="662894" y="352804"/>
                    <a:pt x="662894" y="352804"/>
                    <a:pt x="662894" y="352804"/>
                  </a:cubicBezTo>
                  <a:cubicBezTo>
                    <a:pt x="783121" y="491721"/>
                    <a:pt x="783121" y="491721"/>
                    <a:pt x="783121" y="491721"/>
                  </a:cubicBezTo>
                  <a:cubicBezTo>
                    <a:pt x="561548" y="491721"/>
                    <a:pt x="561548" y="491721"/>
                    <a:pt x="561548" y="491721"/>
                  </a:cubicBezTo>
                  <a:cubicBezTo>
                    <a:pt x="558402" y="482337"/>
                    <a:pt x="547471" y="474589"/>
                    <a:pt x="536543" y="474589"/>
                  </a:cubicBezTo>
                  <a:cubicBezTo>
                    <a:pt x="522632" y="474589"/>
                    <a:pt x="510047" y="485501"/>
                    <a:pt x="510047" y="499469"/>
                  </a:cubicBezTo>
                  <a:cubicBezTo>
                    <a:pt x="510047" y="513547"/>
                    <a:pt x="522632" y="526096"/>
                    <a:pt x="536543" y="526096"/>
                  </a:cubicBezTo>
                  <a:cubicBezTo>
                    <a:pt x="547471" y="526096"/>
                    <a:pt x="558402" y="518239"/>
                    <a:pt x="561548" y="508854"/>
                  </a:cubicBezTo>
                  <a:cubicBezTo>
                    <a:pt x="968758" y="508854"/>
                    <a:pt x="968758" y="508854"/>
                    <a:pt x="968758" y="508854"/>
                  </a:cubicBezTo>
                  <a:cubicBezTo>
                    <a:pt x="973395" y="593209"/>
                    <a:pt x="1045100" y="661849"/>
                    <a:pt x="1132536" y="661849"/>
                  </a:cubicBezTo>
                  <a:cubicBezTo>
                    <a:pt x="1219807" y="661849"/>
                    <a:pt x="1293168" y="593209"/>
                    <a:pt x="1296314" y="508854"/>
                  </a:cubicBezTo>
                  <a:cubicBezTo>
                    <a:pt x="1472513" y="508854"/>
                    <a:pt x="1472513" y="508854"/>
                    <a:pt x="1472513" y="508854"/>
                  </a:cubicBezTo>
                  <a:cubicBezTo>
                    <a:pt x="1680009" y="713356"/>
                    <a:pt x="1680009" y="713356"/>
                    <a:pt x="1680009" y="713356"/>
                  </a:cubicBezTo>
                  <a:cubicBezTo>
                    <a:pt x="2045157" y="713356"/>
                    <a:pt x="2045157" y="713356"/>
                    <a:pt x="2045157" y="713356"/>
                  </a:cubicBezTo>
                  <a:cubicBezTo>
                    <a:pt x="2049793" y="730598"/>
                    <a:pt x="2065360" y="744566"/>
                    <a:pt x="2084073" y="744566"/>
                  </a:cubicBezTo>
                  <a:cubicBezTo>
                    <a:pt x="2102785" y="744566"/>
                    <a:pt x="2118352" y="730598"/>
                    <a:pt x="2121498" y="713356"/>
                  </a:cubicBezTo>
                  <a:cubicBezTo>
                    <a:pt x="2290079" y="713356"/>
                    <a:pt x="2290079" y="713356"/>
                    <a:pt x="2290079" y="713356"/>
                  </a:cubicBezTo>
                  <a:cubicBezTo>
                    <a:pt x="2143357" y="858603"/>
                    <a:pt x="2143357" y="858603"/>
                    <a:pt x="2143357" y="858603"/>
                  </a:cubicBezTo>
                  <a:cubicBezTo>
                    <a:pt x="1690939" y="858603"/>
                    <a:pt x="1690939" y="858603"/>
                    <a:pt x="1690939" y="858603"/>
                  </a:cubicBezTo>
                  <a:cubicBezTo>
                    <a:pt x="1687792" y="847581"/>
                    <a:pt x="1676863" y="841361"/>
                    <a:pt x="1666099" y="841361"/>
                  </a:cubicBezTo>
                  <a:cubicBezTo>
                    <a:pt x="1652023" y="841361"/>
                    <a:pt x="1639437" y="852273"/>
                    <a:pt x="1639437" y="866351"/>
                  </a:cubicBezTo>
                  <a:cubicBezTo>
                    <a:pt x="1639437" y="880428"/>
                    <a:pt x="1652023" y="891341"/>
                    <a:pt x="1666099" y="891341"/>
                  </a:cubicBezTo>
                  <a:cubicBezTo>
                    <a:pt x="1676863" y="891341"/>
                    <a:pt x="1687792" y="885120"/>
                    <a:pt x="1690939" y="874208"/>
                  </a:cubicBezTo>
                  <a:cubicBezTo>
                    <a:pt x="2149650" y="874208"/>
                    <a:pt x="2149650" y="874208"/>
                    <a:pt x="2149650" y="874208"/>
                  </a:cubicBezTo>
                  <a:cubicBezTo>
                    <a:pt x="2313428" y="713356"/>
                    <a:pt x="2313428" y="713356"/>
                    <a:pt x="2313428" y="713356"/>
                  </a:cubicBezTo>
                  <a:cubicBezTo>
                    <a:pt x="2450710" y="713356"/>
                    <a:pt x="2450710" y="713356"/>
                    <a:pt x="2450710" y="713356"/>
                  </a:cubicBezTo>
                  <a:cubicBezTo>
                    <a:pt x="2452201" y="797711"/>
                    <a:pt x="2478697" y="875736"/>
                    <a:pt x="2522415" y="941320"/>
                  </a:cubicBezTo>
                  <a:cubicBezTo>
                    <a:pt x="2522415" y="941320"/>
                    <a:pt x="2522415" y="941320"/>
                    <a:pt x="2522415" y="941320"/>
                  </a:cubicBezTo>
                  <a:cubicBezTo>
                    <a:pt x="2366420" y="1094315"/>
                    <a:pt x="2366420" y="1094315"/>
                    <a:pt x="2366420" y="1094315"/>
                  </a:cubicBezTo>
                  <a:cubicBezTo>
                    <a:pt x="2378840" y="1105227"/>
                    <a:pt x="2378840" y="1105227"/>
                    <a:pt x="2378840" y="1105227"/>
                  </a:cubicBezTo>
                  <a:cubicBezTo>
                    <a:pt x="2176146" y="989663"/>
                    <a:pt x="2176146" y="989663"/>
                    <a:pt x="2176146" y="989663"/>
                  </a:cubicBezTo>
                  <a:cubicBezTo>
                    <a:pt x="1970140" y="1106755"/>
                    <a:pt x="1970140" y="1106755"/>
                    <a:pt x="1970140" y="1106755"/>
                  </a:cubicBezTo>
                  <a:cubicBezTo>
                    <a:pt x="1970140" y="1340939"/>
                    <a:pt x="1970140" y="1340939"/>
                    <a:pt x="1970140" y="1340939"/>
                  </a:cubicBezTo>
                  <a:cubicBezTo>
                    <a:pt x="2176146" y="1458031"/>
                    <a:pt x="2176146" y="1458031"/>
                    <a:pt x="2176146" y="1458031"/>
                  </a:cubicBezTo>
                  <a:cubicBezTo>
                    <a:pt x="2380496" y="1340939"/>
                    <a:pt x="2380496" y="1340939"/>
                    <a:pt x="2380496" y="1340939"/>
                  </a:cubicBezTo>
                  <a:cubicBezTo>
                    <a:pt x="2380496" y="1106755"/>
                    <a:pt x="2380496" y="1106755"/>
                    <a:pt x="2380496" y="1106755"/>
                  </a:cubicBezTo>
                  <a:cubicBezTo>
                    <a:pt x="2378840" y="1105227"/>
                    <a:pt x="2378840" y="1105227"/>
                    <a:pt x="2378840" y="1105227"/>
                  </a:cubicBezTo>
                  <a:cubicBezTo>
                    <a:pt x="2531854" y="953761"/>
                    <a:pt x="2531854" y="953761"/>
                    <a:pt x="2531854" y="953761"/>
                  </a:cubicBezTo>
                  <a:cubicBezTo>
                    <a:pt x="2608196" y="1056775"/>
                    <a:pt x="2731402" y="1125525"/>
                    <a:pt x="2870340" y="1128580"/>
                  </a:cubicBezTo>
                  <a:cubicBezTo>
                    <a:pt x="2870340" y="1205078"/>
                    <a:pt x="2870340" y="1205078"/>
                    <a:pt x="2870340" y="1205078"/>
                  </a:cubicBezTo>
                  <a:cubicBezTo>
                    <a:pt x="2737695" y="1281575"/>
                    <a:pt x="2737695" y="1281575"/>
                    <a:pt x="2737695" y="1281575"/>
                  </a:cubicBezTo>
                  <a:cubicBezTo>
                    <a:pt x="2737695" y="1339302"/>
                    <a:pt x="2737695" y="1339302"/>
                    <a:pt x="2737695" y="1339302"/>
                  </a:cubicBezTo>
                  <a:cubicBezTo>
                    <a:pt x="2620781" y="1454867"/>
                    <a:pt x="2620781" y="1454867"/>
                    <a:pt x="2620781" y="1454867"/>
                  </a:cubicBezTo>
                  <a:cubicBezTo>
                    <a:pt x="2620781" y="1259750"/>
                    <a:pt x="2620781" y="1259750"/>
                    <a:pt x="2620781" y="1259750"/>
                  </a:cubicBezTo>
                  <a:cubicBezTo>
                    <a:pt x="2669137" y="1211298"/>
                    <a:pt x="2669137" y="1211298"/>
                    <a:pt x="2669137" y="1211298"/>
                  </a:cubicBezTo>
                  <a:cubicBezTo>
                    <a:pt x="2656551" y="1200385"/>
                    <a:pt x="2656551" y="1200385"/>
                    <a:pt x="2656551" y="1200385"/>
                  </a:cubicBezTo>
                  <a:cubicBezTo>
                    <a:pt x="2603559" y="1253530"/>
                    <a:pt x="2603559" y="1253530"/>
                    <a:pt x="2603559" y="1253530"/>
                  </a:cubicBezTo>
                  <a:cubicBezTo>
                    <a:pt x="2603559" y="1472000"/>
                    <a:pt x="2603559" y="1472000"/>
                    <a:pt x="2603559" y="1472000"/>
                  </a:cubicBezTo>
                  <a:cubicBezTo>
                    <a:pt x="2489626" y="1584399"/>
                    <a:pt x="2489626" y="1584399"/>
                    <a:pt x="2489626" y="1584399"/>
                  </a:cubicBezTo>
                  <a:cubicBezTo>
                    <a:pt x="2489626" y="1866926"/>
                    <a:pt x="2489626" y="1866926"/>
                    <a:pt x="2489626" y="1866926"/>
                  </a:cubicBezTo>
                  <a:cubicBezTo>
                    <a:pt x="2394572" y="1962193"/>
                    <a:pt x="2394572" y="1962193"/>
                    <a:pt x="2394572" y="1962193"/>
                  </a:cubicBezTo>
                  <a:cubicBezTo>
                    <a:pt x="2391426" y="1960666"/>
                    <a:pt x="2386789" y="1959029"/>
                    <a:pt x="2381987" y="1959029"/>
                  </a:cubicBezTo>
                  <a:cubicBezTo>
                    <a:pt x="2368076" y="1959029"/>
                    <a:pt x="2357147" y="1969941"/>
                    <a:pt x="2357147" y="1984018"/>
                  </a:cubicBezTo>
                  <a:cubicBezTo>
                    <a:pt x="2357147" y="1998096"/>
                    <a:pt x="2368076" y="2010536"/>
                    <a:pt x="2381987" y="2010536"/>
                  </a:cubicBezTo>
                  <a:cubicBezTo>
                    <a:pt x="2397553" y="2010536"/>
                    <a:pt x="2408483" y="1998096"/>
                    <a:pt x="2408483" y="1984018"/>
                  </a:cubicBezTo>
                  <a:cubicBezTo>
                    <a:pt x="2408483" y="1980963"/>
                    <a:pt x="2406992" y="1976271"/>
                    <a:pt x="2405502" y="1973106"/>
                  </a:cubicBezTo>
                  <a:cubicBezTo>
                    <a:pt x="2506849" y="1873256"/>
                    <a:pt x="2506849" y="1873256"/>
                    <a:pt x="2506849" y="1873256"/>
                  </a:cubicBezTo>
                  <a:cubicBezTo>
                    <a:pt x="2506849" y="1590619"/>
                    <a:pt x="2506849" y="1590619"/>
                    <a:pt x="2506849" y="1590619"/>
                  </a:cubicBezTo>
                  <a:cubicBezTo>
                    <a:pt x="2737695" y="1362765"/>
                    <a:pt x="2737695" y="1362765"/>
                    <a:pt x="2737695" y="1362765"/>
                  </a:cubicBezTo>
                  <a:cubicBezTo>
                    <a:pt x="2737695" y="1433042"/>
                    <a:pt x="2737695" y="1433042"/>
                    <a:pt x="2737695" y="1433042"/>
                  </a:cubicBezTo>
                  <a:cubicBezTo>
                    <a:pt x="2550567" y="1618774"/>
                    <a:pt x="2550567" y="1618774"/>
                    <a:pt x="2550567" y="1618774"/>
                  </a:cubicBezTo>
                  <a:cubicBezTo>
                    <a:pt x="2550567" y="2077649"/>
                    <a:pt x="2550567" y="2077649"/>
                    <a:pt x="2550567" y="2077649"/>
                  </a:cubicBezTo>
                  <a:cubicBezTo>
                    <a:pt x="2566134" y="2077649"/>
                    <a:pt x="2566134" y="2077649"/>
                    <a:pt x="2566134" y="2077649"/>
                  </a:cubicBezTo>
                  <a:cubicBezTo>
                    <a:pt x="2566134" y="1624994"/>
                    <a:pt x="2566134" y="1624994"/>
                    <a:pt x="2566134" y="1624994"/>
                  </a:cubicBezTo>
                  <a:cubicBezTo>
                    <a:pt x="2747134" y="1447010"/>
                    <a:pt x="2747134" y="1447010"/>
                    <a:pt x="2747134" y="1447010"/>
                  </a:cubicBezTo>
                  <a:cubicBezTo>
                    <a:pt x="2870340" y="1517287"/>
                    <a:pt x="2870340" y="1517287"/>
                    <a:pt x="2870340" y="1517287"/>
                  </a:cubicBezTo>
                  <a:cubicBezTo>
                    <a:pt x="2870340" y="1681194"/>
                    <a:pt x="2870340" y="1681194"/>
                    <a:pt x="2870340" y="1681194"/>
                  </a:cubicBezTo>
                  <a:cubicBezTo>
                    <a:pt x="3055978" y="1863871"/>
                    <a:pt x="3055978" y="1863871"/>
                    <a:pt x="3055978" y="1863871"/>
                  </a:cubicBezTo>
                  <a:cubicBezTo>
                    <a:pt x="3055978" y="2040218"/>
                    <a:pt x="3055978" y="2040218"/>
                    <a:pt x="3055978" y="2040218"/>
                  </a:cubicBezTo>
                  <a:cubicBezTo>
                    <a:pt x="3038755" y="2043383"/>
                    <a:pt x="3024679" y="2058988"/>
                    <a:pt x="3024679" y="2077649"/>
                  </a:cubicBezTo>
                  <a:cubicBezTo>
                    <a:pt x="3024679" y="2096418"/>
                    <a:pt x="3038755" y="2112023"/>
                    <a:pt x="3055978" y="2115188"/>
                  </a:cubicBezTo>
                  <a:cubicBezTo>
                    <a:pt x="3055978" y="2308777"/>
                    <a:pt x="3055978" y="2308777"/>
                    <a:pt x="3055978" y="2308777"/>
                  </a:cubicBezTo>
                  <a:cubicBezTo>
                    <a:pt x="3046538" y="2311833"/>
                    <a:pt x="3038755" y="2321218"/>
                    <a:pt x="3038755" y="2332130"/>
                  </a:cubicBezTo>
                  <a:cubicBezTo>
                    <a:pt x="3038755" y="2346207"/>
                    <a:pt x="3049685" y="2357120"/>
                    <a:pt x="3063761" y="2357120"/>
                  </a:cubicBezTo>
                  <a:cubicBezTo>
                    <a:pt x="3079327" y="2357120"/>
                    <a:pt x="3090257" y="2346207"/>
                    <a:pt x="3090257" y="2332130"/>
                  </a:cubicBezTo>
                  <a:cubicBezTo>
                    <a:pt x="3090257" y="2321218"/>
                    <a:pt x="3082474" y="2311833"/>
                    <a:pt x="3071544" y="2308777"/>
                  </a:cubicBezTo>
                  <a:cubicBezTo>
                    <a:pt x="3071544" y="2115188"/>
                    <a:pt x="3071544" y="2115188"/>
                    <a:pt x="3071544" y="2115188"/>
                  </a:cubicBezTo>
                  <a:cubicBezTo>
                    <a:pt x="3090257" y="2112023"/>
                    <a:pt x="3102677" y="2096418"/>
                    <a:pt x="3102677" y="2077649"/>
                  </a:cubicBezTo>
                  <a:cubicBezTo>
                    <a:pt x="3102677" y="2058988"/>
                    <a:pt x="3090257" y="2043383"/>
                    <a:pt x="3071544" y="2040218"/>
                  </a:cubicBezTo>
                  <a:cubicBezTo>
                    <a:pt x="3071544" y="1857651"/>
                    <a:pt x="3071544" y="1857651"/>
                    <a:pt x="3071544" y="1857651"/>
                  </a:cubicBezTo>
                  <a:cubicBezTo>
                    <a:pt x="2885907" y="1674974"/>
                    <a:pt x="2885907" y="1674974"/>
                    <a:pt x="2885907" y="1674974"/>
                  </a:cubicBezTo>
                  <a:cubicBezTo>
                    <a:pt x="2885907" y="1517287"/>
                    <a:pt x="2885907" y="1517287"/>
                    <a:pt x="2885907" y="1517287"/>
                  </a:cubicBezTo>
                  <a:cubicBezTo>
                    <a:pt x="3020042" y="1440790"/>
                    <a:pt x="3020042" y="1440790"/>
                    <a:pt x="3020042" y="1440790"/>
                  </a:cubicBezTo>
                  <a:cubicBezTo>
                    <a:pt x="3020042" y="1281575"/>
                    <a:pt x="3020042" y="1281575"/>
                    <a:pt x="3020042" y="1281575"/>
                  </a:cubicBezTo>
                  <a:cubicBezTo>
                    <a:pt x="2931115" y="1230067"/>
                    <a:pt x="2931115" y="1230067"/>
                    <a:pt x="2931115" y="1230067"/>
                  </a:cubicBezTo>
                  <a:cubicBezTo>
                    <a:pt x="2931115" y="1069325"/>
                    <a:pt x="2931115" y="1069325"/>
                    <a:pt x="2931115" y="1069325"/>
                  </a:cubicBezTo>
                  <a:cubicBezTo>
                    <a:pt x="3007622" y="1058412"/>
                    <a:pt x="3077837" y="1024038"/>
                    <a:pt x="3130829" y="974058"/>
                  </a:cubicBezTo>
                  <a:cubicBezTo>
                    <a:pt x="3199387" y="1041170"/>
                    <a:pt x="3199387" y="1041170"/>
                    <a:pt x="3199387" y="1041170"/>
                  </a:cubicBezTo>
                  <a:cubicBezTo>
                    <a:pt x="3489518" y="1041170"/>
                    <a:pt x="3489518" y="1041170"/>
                    <a:pt x="3489518" y="1041170"/>
                  </a:cubicBezTo>
                  <a:cubicBezTo>
                    <a:pt x="3491174" y="1053720"/>
                    <a:pt x="3502103" y="1061468"/>
                    <a:pt x="3514523" y="1061468"/>
                  </a:cubicBezTo>
                  <a:cubicBezTo>
                    <a:pt x="3528599" y="1061468"/>
                    <a:pt x="3539529" y="1050555"/>
                    <a:pt x="3539529" y="1036478"/>
                  </a:cubicBezTo>
                  <a:cubicBezTo>
                    <a:pt x="3539529" y="1022510"/>
                    <a:pt x="3528599" y="1009960"/>
                    <a:pt x="3514523" y="1009960"/>
                  </a:cubicBezTo>
                  <a:cubicBezTo>
                    <a:pt x="3503594" y="1009960"/>
                    <a:pt x="3494320" y="1016181"/>
                    <a:pt x="3489518" y="1025565"/>
                  </a:cubicBezTo>
                  <a:cubicBezTo>
                    <a:pt x="3207170" y="1025565"/>
                    <a:pt x="3207170" y="1025565"/>
                    <a:pt x="3207170" y="1025565"/>
                  </a:cubicBezTo>
                  <a:cubicBezTo>
                    <a:pt x="3143249" y="963145"/>
                    <a:pt x="3143249" y="963145"/>
                    <a:pt x="3143249" y="963145"/>
                  </a:cubicBezTo>
                  <a:cubicBezTo>
                    <a:pt x="3208826" y="896033"/>
                    <a:pt x="3250889" y="805458"/>
                    <a:pt x="3250889" y="705608"/>
                  </a:cubicBezTo>
                  <a:cubicBezTo>
                    <a:pt x="3250889" y="605649"/>
                    <a:pt x="3208826" y="513547"/>
                    <a:pt x="3143249" y="447962"/>
                  </a:cubicBezTo>
                  <a:cubicBezTo>
                    <a:pt x="3171401" y="419917"/>
                    <a:pt x="3171401" y="419917"/>
                    <a:pt x="3171401" y="419917"/>
                  </a:cubicBezTo>
                  <a:cubicBezTo>
                    <a:pt x="3244761" y="493249"/>
                    <a:pt x="3291460" y="593209"/>
                    <a:pt x="3291460" y="705608"/>
                  </a:cubicBezTo>
                  <a:cubicBezTo>
                    <a:pt x="3307027" y="705608"/>
                    <a:pt x="3307027" y="705608"/>
                    <a:pt x="3307027" y="705608"/>
                  </a:cubicBezTo>
                  <a:cubicBezTo>
                    <a:pt x="3307027" y="590044"/>
                    <a:pt x="3258672" y="483864"/>
                    <a:pt x="3182330" y="407476"/>
                  </a:cubicBezTo>
                  <a:cubicBezTo>
                    <a:pt x="3538039" y="56200"/>
                    <a:pt x="3538039" y="56200"/>
                    <a:pt x="3538039" y="56200"/>
                  </a:cubicBezTo>
                  <a:cubicBezTo>
                    <a:pt x="3542675" y="59365"/>
                    <a:pt x="3545822" y="59365"/>
                    <a:pt x="3550459" y="59365"/>
                  </a:cubicBezTo>
                  <a:cubicBezTo>
                    <a:pt x="3564535" y="59365"/>
                    <a:pt x="3576955" y="48343"/>
                    <a:pt x="3576955" y="34375"/>
                  </a:cubicBezTo>
                  <a:cubicBezTo>
                    <a:pt x="3576955" y="20297"/>
                    <a:pt x="3564535" y="9385"/>
                    <a:pt x="3550459" y="9385"/>
                  </a:cubicBezTo>
                  <a:cubicBezTo>
                    <a:pt x="3536383" y="9385"/>
                    <a:pt x="3523963" y="20297"/>
                    <a:pt x="3523963" y="34375"/>
                  </a:cubicBezTo>
                  <a:cubicBezTo>
                    <a:pt x="3523963" y="39067"/>
                    <a:pt x="3525453" y="42123"/>
                    <a:pt x="3527109" y="45287"/>
                  </a:cubicBezTo>
                  <a:cubicBezTo>
                    <a:pt x="3171401" y="396454"/>
                    <a:pt x="3171401" y="396454"/>
                    <a:pt x="3171401" y="396454"/>
                  </a:cubicBezTo>
                  <a:cubicBezTo>
                    <a:pt x="3094894" y="326287"/>
                    <a:pt x="2992056" y="282527"/>
                    <a:pt x="2878123" y="282527"/>
                  </a:cubicBezTo>
                  <a:cubicBezTo>
                    <a:pt x="2878123" y="298132"/>
                    <a:pt x="2878123" y="298132"/>
                    <a:pt x="2878123" y="298132"/>
                  </a:cubicBezTo>
                  <a:cubicBezTo>
                    <a:pt x="2987254" y="298132"/>
                    <a:pt x="3085620" y="340255"/>
                    <a:pt x="3160471" y="409004"/>
                  </a:cubicBezTo>
                  <a:cubicBezTo>
                    <a:pt x="3130829" y="437049"/>
                    <a:pt x="3130829" y="437049"/>
                    <a:pt x="3130829" y="437049"/>
                  </a:cubicBezTo>
                  <a:cubicBezTo>
                    <a:pt x="3065251" y="376157"/>
                    <a:pt x="2976324" y="338727"/>
                    <a:pt x="2878123" y="338727"/>
                  </a:cubicBezTo>
                  <a:cubicBezTo>
                    <a:pt x="2778267" y="338727"/>
                    <a:pt x="2687849" y="377794"/>
                    <a:pt x="2622272" y="440214"/>
                  </a:cubicBezTo>
                  <a:cubicBezTo>
                    <a:pt x="2489626" y="310682"/>
                    <a:pt x="2489626" y="310682"/>
                    <a:pt x="2489626" y="310682"/>
                  </a:cubicBezTo>
                  <a:cubicBezTo>
                    <a:pt x="2263417" y="310682"/>
                    <a:pt x="2263417" y="310682"/>
                    <a:pt x="2263417" y="310682"/>
                  </a:cubicBezTo>
                  <a:cubicBezTo>
                    <a:pt x="1982726" y="34375"/>
                    <a:pt x="1982726" y="34375"/>
                    <a:pt x="1982726" y="34375"/>
                  </a:cubicBezTo>
                  <a:cubicBezTo>
                    <a:pt x="1984216" y="31210"/>
                    <a:pt x="1984216" y="28045"/>
                    <a:pt x="1984216" y="24990"/>
                  </a:cubicBezTo>
                  <a:cubicBezTo>
                    <a:pt x="1984216" y="10913"/>
                    <a:pt x="1973286" y="0"/>
                    <a:pt x="1959210" y="0"/>
                  </a:cubicBezTo>
                  <a:cubicBezTo>
                    <a:pt x="1943644" y="0"/>
                    <a:pt x="1932714" y="10913"/>
                    <a:pt x="1932714" y="24990"/>
                  </a:cubicBezTo>
                  <a:cubicBezTo>
                    <a:pt x="1932714" y="39067"/>
                    <a:pt x="1943644" y="51507"/>
                    <a:pt x="1959210" y="51507"/>
                  </a:cubicBezTo>
                  <a:cubicBezTo>
                    <a:pt x="1964012" y="51507"/>
                    <a:pt x="1968650" y="49980"/>
                    <a:pt x="1973286" y="46815"/>
                  </a:cubicBezTo>
                  <a:cubicBezTo>
                    <a:pt x="2240068" y="310682"/>
                    <a:pt x="2240068" y="310682"/>
                    <a:pt x="2240068" y="310682"/>
                  </a:cubicBezTo>
                  <a:cubicBezTo>
                    <a:pt x="2174490" y="310682"/>
                    <a:pt x="2174490" y="310682"/>
                    <a:pt x="2174490" y="310682"/>
                  </a:cubicBezTo>
                  <a:cubicBezTo>
                    <a:pt x="1895289" y="34375"/>
                    <a:pt x="1895289" y="34375"/>
                    <a:pt x="1895289" y="34375"/>
                  </a:cubicBezTo>
                  <a:cubicBezTo>
                    <a:pt x="1896945" y="31210"/>
                    <a:pt x="1896945" y="28045"/>
                    <a:pt x="1896945" y="24990"/>
                  </a:cubicBezTo>
                  <a:cubicBezTo>
                    <a:pt x="1896945" y="10913"/>
                    <a:pt x="1886015" y="0"/>
                    <a:pt x="1871938" y="0"/>
                  </a:cubicBezTo>
                  <a:cubicBezTo>
                    <a:pt x="1856373" y="0"/>
                    <a:pt x="1845443" y="10913"/>
                    <a:pt x="1845443" y="24990"/>
                  </a:cubicBezTo>
                  <a:cubicBezTo>
                    <a:pt x="1845443" y="39067"/>
                    <a:pt x="1856373" y="51507"/>
                    <a:pt x="1871938" y="51507"/>
                  </a:cubicBezTo>
                  <a:cubicBezTo>
                    <a:pt x="1876576" y="51507"/>
                    <a:pt x="1881213" y="49980"/>
                    <a:pt x="1886015" y="46815"/>
                  </a:cubicBezTo>
                  <a:cubicBezTo>
                    <a:pt x="2152796" y="310682"/>
                    <a:pt x="2152796" y="310682"/>
                    <a:pt x="2152796" y="310682"/>
                  </a:cubicBezTo>
                  <a:cubicBezTo>
                    <a:pt x="1825074" y="310682"/>
                    <a:pt x="1825074" y="310682"/>
                    <a:pt x="1825074" y="310682"/>
                  </a:cubicBezTo>
                  <a:cubicBezTo>
                    <a:pt x="1822093" y="299660"/>
                    <a:pt x="1812655" y="291912"/>
                    <a:pt x="1800235" y="291912"/>
                  </a:cubicBezTo>
                  <a:cubicBezTo>
                    <a:pt x="1786159" y="291912"/>
                    <a:pt x="1775229" y="304352"/>
                    <a:pt x="1775229" y="318429"/>
                  </a:cubicBezTo>
                  <a:cubicBezTo>
                    <a:pt x="1775229" y="332507"/>
                    <a:pt x="1786159" y="343419"/>
                    <a:pt x="1800235" y="343419"/>
                  </a:cubicBezTo>
                  <a:cubicBezTo>
                    <a:pt x="1812655" y="343419"/>
                    <a:pt x="1822093" y="337199"/>
                    <a:pt x="1825074" y="326287"/>
                  </a:cubicBezTo>
                  <a:cubicBezTo>
                    <a:pt x="2168363" y="326287"/>
                    <a:pt x="2168363" y="326287"/>
                    <a:pt x="2168363" y="326287"/>
                  </a:cubicBezTo>
                  <a:cubicBezTo>
                    <a:pt x="2169853" y="327814"/>
                    <a:pt x="2169853" y="327814"/>
                    <a:pt x="2169853" y="327814"/>
                  </a:cubicBezTo>
                  <a:cubicBezTo>
                    <a:pt x="2171509" y="326287"/>
                    <a:pt x="2171509" y="326287"/>
                    <a:pt x="2171509" y="326287"/>
                  </a:cubicBezTo>
                  <a:cubicBezTo>
                    <a:pt x="2257290" y="326287"/>
                    <a:pt x="2257290" y="326287"/>
                    <a:pt x="2257290" y="326287"/>
                  </a:cubicBezTo>
                  <a:cubicBezTo>
                    <a:pt x="2257290" y="327814"/>
                    <a:pt x="2257290" y="327814"/>
                    <a:pt x="2257290" y="327814"/>
                  </a:cubicBezTo>
                  <a:cubicBezTo>
                    <a:pt x="2258780" y="326287"/>
                    <a:pt x="2258780" y="326287"/>
                    <a:pt x="2258780" y="326287"/>
                  </a:cubicBezTo>
                  <a:cubicBezTo>
                    <a:pt x="2483499" y="326287"/>
                    <a:pt x="2483499" y="326287"/>
                    <a:pt x="2483499" y="326287"/>
                  </a:cubicBezTo>
                  <a:cubicBezTo>
                    <a:pt x="2609852" y="451127"/>
                    <a:pt x="2609852" y="451127"/>
                    <a:pt x="2609852" y="451127"/>
                  </a:cubicBezTo>
                  <a:cubicBezTo>
                    <a:pt x="2545765" y="518239"/>
                    <a:pt x="2506849" y="607286"/>
                    <a:pt x="2506849" y="705608"/>
                  </a:cubicBezTo>
                  <a:cubicBezTo>
                    <a:pt x="2506849" y="905418"/>
                    <a:pt x="2669137" y="1067688"/>
                    <a:pt x="2870340" y="1072380"/>
                  </a:cubicBezTo>
                  <a:cubicBezTo>
                    <a:pt x="2870340" y="1111448"/>
                    <a:pt x="2870340" y="1111448"/>
                    <a:pt x="2870340" y="1111448"/>
                  </a:cubicBezTo>
                  <a:cubicBezTo>
                    <a:pt x="2647277" y="1108283"/>
                    <a:pt x="2466277" y="927243"/>
                    <a:pt x="2466277" y="705608"/>
                  </a:cubicBezTo>
                  <a:cubicBezTo>
                    <a:pt x="2466277" y="697751"/>
                    <a:pt x="2466277" y="697751"/>
                    <a:pt x="2466277" y="697751"/>
                  </a:cubicBezTo>
                  <a:cubicBezTo>
                    <a:pt x="2121498" y="697751"/>
                    <a:pt x="2121498" y="697751"/>
                    <a:pt x="2121498" y="697751"/>
                  </a:cubicBezTo>
                  <a:cubicBezTo>
                    <a:pt x="2118352" y="680618"/>
                    <a:pt x="2102785" y="666541"/>
                    <a:pt x="2084073" y="666541"/>
                  </a:cubicBezTo>
                  <a:cubicBezTo>
                    <a:pt x="2065360" y="666541"/>
                    <a:pt x="2049793" y="680618"/>
                    <a:pt x="2045157" y="697751"/>
                  </a:cubicBezTo>
                  <a:cubicBezTo>
                    <a:pt x="1686302" y="697751"/>
                    <a:pt x="1686302" y="697751"/>
                    <a:pt x="1686302" y="697751"/>
                  </a:cubicBezTo>
                  <a:cubicBezTo>
                    <a:pt x="1478805" y="491721"/>
                    <a:pt x="1478805" y="491721"/>
                    <a:pt x="1478805" y="491721"/>
                  </a:cubicBezTo>
                  <a:cubicBezTo>
                    <a:pt x="1296314" y="491721"/>
                    <a:pt x="1296314" y="491721"/>
                    <a:pt x="1296314" y="491721"/>
                  </a:cubicBezTo>
                  <a:cubicBezTo>
                    <a:pt x="1293168" y="405839"/>
                    <a:pt x="1219807" y="338727"/>
                    <a:pt x="1132536" y="338727"/>
                  </a:cubicBezTo>
                  <a:cubicBezTo>
                    <a:pt x="1045100" y="338727"/>
                    <a:pt x="973395" y="405839"/>
                    <a:pt x="968758" y="491721"/>
                  </a:cubicBezTo>
                  <a:cubicBezTo>
                    <a:pt x="803324" y="491721"/>
                    <a:pt x="803324" y="491721"/>
                    <a:pt x="803324" y="491721"/>
                  </a:cubicBezTo>
                  <a:cubicBezTo>
                    <a:pt x="670844" y="335562"/>
                    <a:pt x="670844" y="335562"/>
                    <a:pt x="670844" y="335562"/>
                  </a:cubicBezTo>
                  <a:cubicBezTo>
                    <a:pt x="70214" y="335562"/>
                    <a:pt x="70214" y="335562"/>
                    <a:pt x="70214" y="335562"/>
                  </a:cubicBezTo>
                  <a:cubicBezTo>
                    <a:pt x="62431" y="327814"/>
                    <a:pt x="51501" y="321594"/>
                    <a:pt x="38915" y="321594"/>
                  </a:cubicBezTo>
                  <a:cubicBezTo>
                    <a:pt x="17222" y="321594"/>
                    <a:pt x="0" y="338727"/>
                    <a:pt x="0" y="360552"/>
                  </a:cubicBezTo>
                  <a:cubicBezTo>
                    <a:pt x="0" y="380849"/>
                    <a:pt x="17222" y="398091"/>
                    <a:pt x="38915" y="398091"/>
                  </a:cubicBezTo>
                  <a:close/>
                  <a:moveTo>
                    <a:pt x="2364930" y="1331555"/>
                  </a:moveTo>
                  <a:cubicBezTo>
                    <a:pt x="2176146" y="1439262"/>
                    <a:pt x="2176146" y="1439262"/>
                    <a:pt x="2176146" y="1439262"/>
                  </a:cubicBezTo>
                  <a:cubicBezTo>
                    <a:pt x="1985872" y="1331555"/>
                    <a:pt x="1985872" y="1331555"/>
                    <a:pt x="1985872" y="1331555"/>
                  </a:cubicBezTo>
                  <a:cubicBezTo>
                    <a:pt x="1985872" y="1116140"/>
                    <a:pt x="1985872" y="1116140"/>
                    <a:pt x="1985872" y="1116140"/>
                  </a:cubicBezTo>
                  <a:cubicBezTo>
                    <a:pt x="2176146" y="1008433"/>
                    <a:pt x="2176146" y="1008433"/>
                    <a:pt x="2176146" y="1008433"/>
                  </a:cubicBezTo>
                  <a:cubicBezTo>
                    <a:pt x="2364930" y="1116140"/>
                    <a:pt x="2364930" y="1116140"/>
                    <a:pt x="2364930" y="1116140"/>
                  </a:cubicBezTo>
                  <a:lnTo>
                    <a:pt x="2364930" y="1331555"/>
                  </a:lnTo>
                  <a:close/>
                  <a:moveTo>
                    <a:pt x="3002820" y="1433042"/>
                  </a:moveTo>
                  <a:cubicBezTo>
                    <a:pt x="2878123" y="1503210"/>
                    <a:pt x="2878123" y="1503210"/>
                    <a:pt x="2878123" y="1503210"/>
                  </a:cubicBezTo>
                  <a:cubicBezTo>
                    <a:pt x="2753261" y="1433042"/>
                    <a:pt x="2753261" y="1433042"/>
                    <a:pt x="2753261" y="1433042"/>
                  </a:cubicBezTo>
                  <a:cubicBezTo>
                    <a:pt x="2753261" y="1289432"/>
                    <a:pt x="2753261" y="1289432"/>
                    <a:pt x="2753261" y="1289432"/>
                  </a:cubicBezTo>
                  <a:cubicBezTo>
                    <a:pt x="2878123" y="1219155"/>
                    <a:pt x="2878123" y="1219155"/>
                    <a:pt x="2878123" y="1219155"/>
                  </a:cubicBezTo>
                  <a:cubicBezTo>
                    <a:pt x="3002820" y="1289432"/>
                    <a:pt x="3002820" y="1289432"/>
                    <a:pt x="3002820" y="1289432"/>
                  </a:cubicBezTo>
                  <a:lnTo>
                    <a:pt x="3002820" y="1433042"/>
                  </a:lnTo>
                  <a:close/>
                  <a:moveTo>
                    <a:pt x="2915549" y="1222319"/>
                  </a:moveTo>
                  <a:cubicBezTo>
                    <a:pt x="2885907" y="1205078"/>
                    <a:pt x="2885907" y="1205078"/>
                    <a:pt x="2885907" y="1205078"/>
                  </a:cubicBezTo>
                  <a:cubicBezTo>
                    <a:pt x="2885907" y="1072380"/>
                    <a:pt x="2885907" y="1072380"/>
                    <a:pt x="2885907" y="1072380"/>
                  </a:cubicBezTo>
                  <a:cubicBezTo>
                    <a:pt x="2896836" y="1072380"/>
                    <a:pt x="2906110" y="1070853"/>
                    <a:pt x="2915549" y="1070853"/>
                  </a:cubicBezTo>
                  <a:lnTo>
                    <a:pt x="2915549" y="1222319"/>
                  </a:lnTo>
                  <a:close/>
                  <a:moveTo>
                    <a:pt x="2885907" y="702444"/>
                  </a:moveTo>
                  <a:cubicBezTo>
                    <a:pt x="2670627" y="488557"/>
                    <a:pt x="2670627" y="488557"/>
                    <a:pt x="2670627" y="488557"/>
                  </a:cubicBezTo>
                  <a:cubicBezTo>
                    <a:pt x="2725275" y="437049"/>
                    <a:pt x="2798470" y="405839"/>
                    <a:pt x="2878123" y="405839"/>
                  </a:cubicBezTo>
                  <a:cubicBezTo>
                    <a:pt x="3045048" y="405839"/>
                    <a:pt x="3180674" y="540064"/>
                    <a:pt x="3180674" y="705608"/>
                  </a:cubicBezTo>
                  <a:cubicBezTo>
                    <a:pt x="3180674" y="867878"/>
                    <a:pt x="3049685" y="999048"/>
                    <a:pt x="2885907" y="1003740"/>
                  </a:cubicBezTo>
                  <a:lnTo>
                    <a:pt x="2885907" y="702444"/>
                  </a:lnTo>
                  <a:close/>
                  <a:moveTo>
                    <a:pt x="2870340" y="708664"/>
                  </a:moveTo>
                  <a:cubicBezTo>
                    <a:pt x="2870340" y="1003740"/>
                    <a:pt x="2870340" y="1003740"/>
                    <a:pt x="2870340" y="1003740"/>
                  </a:cubicBezTo>
                  <a:cubicBezTo>
                    <a:pt x="2706562" y="999048"/>
                    <a:pt x="2575407" y="867878"/>
                    <a:pt x="2575407" y="705608"/>
                  </a:cubicBezTo>
                  <a:cubicBezTo>
                    <a:pt x="2575407" y="625946"/>
                    <a:pt x="2606705" y="554141"/>
                    <a:pt x="2658207" y="499469"/>
                  </a:cubicBezTo>
                  <a:lnTo>
                    <a:pt x="2870340" y="708664"/>
                  </a:lnTo>
                  <a:close/>
                  <a:moveTo>
                    <a:pt x="2878123" y="354332"/>
                  </a:moveTo>
                  <a:cubicBezTo>
                    <a:pt x="3074690" y="354332"/>
                    <a:pt x="3233832" y="512019"/>
                    <a:pt x="3233832" y="705608"/>
                  </a:cubicBezTo>
                  <a:cubicBezTo>
                    <a:pt x="3233832" y="896033"/>
                    <a:pt x="3079327" y="1052083"/>
                    <a:pt x="2885907" y="1056775"/>
                  </a:cubicBezTo>
                  <a:cubicBezTo>
                    <a:pt x="2885907" y="1009960"/>
                    <a:pt x="2885907" y="1009960"/>
                    <a:pt x="2885907" y="1009960"/>
                  </a:cubicBezTo>
                  <a:cubicBezTo>
                    <a:pt x="3052831" y="1006796"/>
                    <a:pt x="3186967" y="871043"/>
                    <a:pt x="3186967" y="705608"/>
                  </a:cubicBezTo>
                  <a:cubicBezTo>
                    <a:pt x="3186967" y="537009"/>
                    <a:pt x="3049685" y="399619"/>
                    <a:pt x="2878123" y="399619"/>
                  </a:cubicBezTo>
                  <a:cubicBezTo>
                    <a:pt x="2795489" y="399619"/>
                    <a:pt x="2720472" y="432357"/>
                    <a:pt x="2665990" y="483864"/>
                  </a:cubicBezTo>
                  <a:cubicBezTo>
                    <a:pt x="2633201" y="451127"/>
                    <a:pt x="2633201" y="451127"/>
                    <a:pt x="2633201" y="451127"/>
                  </a:cubicBezTo>
                  <a:cubicBezTo>
                    <a:pt x="2697123" y="391762"/>
                    <a:pt x="2782904" y="354332"/>
                    <a:pt x="2878123" y="354332"/>
                  </a:cubicBezTo>
                  <a:close/>
                  <a:moveTo>
                    <a:pt x="2522415" y="705608"/>
                  </a:moveTo>
                  <a:cubicBezTo>
                    <a:pt x="2522415" y="611869"/>
                    <a:pt x="2559841" y="526096"/>
                    <a:pt x="2622272" y="463567"/>
                  </a:cubicBezTo>
                  <a:cubicBezTo>
                    <a:pt x="2655061" y="494886"/>
                    <a:pt x="2655061" y="494886"/>
                    <a:pt x="2655061" y="494886"/>
                  </a:cubicBezTo>
                  <a:cubicBezTo>
                    <a:pt x="2602069" y="549449"/>
                    <a:pt x="2569280" y="624419"/>
                    <a:pt x="2569280" y="705608"/>
                  </a:cubicBezTo>
                  <a:cubicBezTo>
                    <a:pt x="2569280" y="871043"/>
                    <a:pt x="2703416" y="1006796"/>
                    <a:pt x="2870340" y="1009960"/>
                  </a:cubicBezTo>
                  <a:cubicBezTo>
                    <a:pt x="2870340" y="1056775"/>
                    <a:pt x="2870340" y="1056775"/>
                    <a:pt x="2870340" y="1056775"/>
                  </a:cubicBezTo>
                  <a:cubicBezTo>
                    <a:pt x="2678410" y="1052083"/>
                    <a:pt x="2522415" y="896033"/>
                    <a:pt x="2522415" y="705608"/>
                  </a:cubicBezTo>
                  <a:close/>
                  <a:moveTo>
                    <a:pt x="1132536" y="354332"/>
                  </a:moveTo>
                  <a:cubicBezTo>
                    <a:pt x="1215171" y="354332"/>
                    <a:pt x="1280748" y="419917"/>
                    <a:pt x="1280748" y="499469"/>
                  </a:cubicBezTo>
                  <a:cubicBezTo>
                    <a:pt x="1280748" y="580659"/>
                    <a:pt x="1215171" y="646244"/>
                    <a:pt x="1132536" y="646244"/>
                  </a:cubicBezTo>
                  <a:cubicBezTo>
                    <a:pt x="1051392" y="646244"/>
                    <a:pt x="984325" y="580659"/>
                    <a:pt x="984325" y="499469"/>
                  </a:cubicBezTo>
                  <a:cubicBezTo>
                    <a:pt x="984325" y="419917"/>
                    <a:pt x="1051392" y="354332"/>
                    <a:pt x="1132536" y="354332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5" name="Oval 1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LklAADIDwAAMiYAAAAAAAAmAAAACAAAAP//////////"/>
                </a:ext>
              </a:extLst>
            </p:cNvSpPr>
            <p:nvPr/>
          </p:nvSpPr>
          <p:spPr>
            <a:xfrm>
              <a:off x="2486660" y="613219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4" name="Oval 1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P8kAADIDwAAeCUAAAAAAAAmAAAACAAAAP//////////"/>
                </a:ext>
              </a:extLst>
            </p:cNvSpPr>
            <p:nvPr/>
          </p:nvSpPr>
          <p:spPr>
            <a:xfrm>
              <a:off x="2486660" y="601408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3" name="Oval 1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4F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HkiAABXCgAA8yIAAAAAAAAmAAAACAAAAP//////////"/>
                </a:ext>
              </a:extLst>
            </p:cNvSpPr>
            <p:nvPr/>
          </p:nvSpPr>
          <p:spPr>
            <a:xfrm>
              <a:off x="1602740" y="5603875"/>
              <a:ext cx="78105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2" name="Oval 1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gI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MAhAABXCgAAOSIAAAAAAAAmAAAACAAAAP//////////"/>
                </a:ext>
              </a:extLst>
            </p:cNvSpPr>
            <p:nvPr/>
          </p:nvSpPr>
          <p:spPr>
            <a:xfrm>
              <a:off x="1602740" y="5486400"/>
              <a:ext cx="78105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1" name="Oval 16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hIAALEjAABTEgAAASQAAAAAAAAmAAAACAAAAP//////////"/>
                </a:ext>
              </a:extLst>
            </p:cNvSpPr>
            <p:nvPr/>
          </p:nvSpPr>
          <p:spPr>
            <a:xfrm>
              <a:off x="2927350" y="5801995"/>
              <a:ext cx="51435" cy="508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0" name="Freeform 1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w8AAN8aAADCEAAA7hsAAAAAAAAmAAAACAAAAP//////////"/>
                </a:ext>
              </a:extLst>
            </p:cNvSpPr>
            <p:nvPr/>
          </p:nvSpPr>
          <p:spPr>
            <a:xfrm>
              <a:off x="2549525" y="4368165"/>
              <a:ext cx="174625" cy="172085"/>
            </a:xfrm>
            <a:custGeom>
              <a:avLst/>
              <a:gdLst/>
              <a:ahLst/>
              <a:cxnLst/>
              <a:rect l="0" t="0" r="174625" b="172085"/>
              <a:pathLst>
                <a:path w="174625" h="172085">
                  <a:moveTo>
                    <a:pt x="87312" y="172085"/>
                  </a:moveTo>
                  <a:cubicBezTo>
                    <a:pt x="135649" y="172085"/>
                    <a:pt x="174625" y="132975"/>
                    <a:pt x="174625" y="86042"/>
                  </a:cubicBezTo>
                  <a:cubicBezTo>
                    <a:pt x="174625" y="37546"/>
                    <a:pt x="135649" y="0"/>
                    <a:pt x="87312" y="0"/>
                  </a:cubicBezTo>
                  <a:cubicBezTo>
                    <a:pt x="38973" y="0"/>
                    <a:pt x="0" y="37546"/>
                    <a:pt x="0" y="86042"/>
                  </a:cubicBezTo>
                  <a:cubicBezTo>
                    <a:pt x="0" y="132975"/>
                    <a:pt x="38973" y="172085"/>
                    <a:pt x="87312" y="172085"/>
                  </a:cubicBezTo>
                  <a:close/>
                  <a:moveTo>
                    <a:pt x="87312" y="15646"/>
                  </a:moveTo>
                  <a:cubicBezTo>
                    <a:pt x="126287" y="15646"/>
                    <a:pt x="159030" y="46932"/>
                    <a:pt x="159030" y="86042"/>
                  </a:cubicBezTo>
                  <a:cubicBezTo>
                    <a:pt x="159030" y="123590"/>
                    <a:pt x="126287" y="156438"/>
                    <a:pt x="87312" y="156438"/>
                  </a:cubicBezTo>
                  <a:cubicBezTo>
                    <a:pt x="48337" y="156438"/>
                    <a:pt x="17147" y="123590"/>
                    <a:pt x="17147" y="86042"/>
                  </a:cubicBezTo>
                  <a:cubicBezTo>
                    <a:pt x="17147" y="46932"/>
                    <a:pt x="48337" y="15646"/>
                    <a:pt x="87312" y="1564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9" name="Freeform 1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xMAAN8lAAAIFQAA7SYAAAAAAAAmAAAACAAAAP//////////"/>
                </a:ext>
              </a:extLst>
            </p:cNvSpPr>
            <p:nvPr/>
          </p:nvSpPr>
          <p:spPr>
            <a:xfrm>
              <a:off x="3245485" y="6156325"/>
              <a:ext cx="173355" cy="171450"/>
            </a:xfrm>
            <a:custGeom>
              <a:avLst/>
              <a:gdLst/>
              <a:ahLst/>
              <a:cxnLst/>
              <a:rect l="0" t="0" r="173355" b="171450"/>
              <a:pathLst>
                <a:path w="173355" h="171450">
                  <a:moveTo>
                    <a:pt x="0" y="85725"/>
                  </a:moveTo>
                  <a:cubicBezTo>
                    <a:pt x="0" y="132485"/>
                    <a:pt x="39045" y="171450"/>
                    <a:pt x="87455" y="171450"/>
                  </a:cubicBezTo>
                  <a:cubicBezTo>
                    <a:pt x="134309" y="171450"/>
                    <a:pt x="173355" y="132485"/>
                    <a:pt x="173355" y="85725"/>
                  </a:cubicBezTo>
                  <a:cubicBezTo>
                    <a:pt x="173355" y="38965"/>
                    <a:pt x="134309" y="0"/>
                    <a:pt x="87455" y="0"/>
                  </a:cubicBezTo>
                  <a:cubicBezTo>
                    <a:pt x="39045" y="0"/>
                    <a:pt x="0" y="38965"/>
                    <a:pt x="0" y="85725"/>
                  </a:cubicBezTo>
                  <a:close/>
                  <a:moveTo>
                    <a:pt x="87455" y="15589"/>
                  </a:moveTo>
                  <a:cubicBezTo>
                    <a:pt x="126500" y="15589"/>
                    <a:pt x="157736" y="46760"/>
                    <a:pt x="157736" y="85725"/>
                  </a:cubicBezTo>
                  <a:cubicBezTo>
                    <a:pt x="157736" y="124690"/>
                    <a:pt x="126500" y="155861"/>
                    <a:pt x="87455" y="155861"/>
                  </a:cubicBezTo>
                  <a:cubicBezTo>
                    <a:pt x="46854" y="155861"/>
                    <a:pt x="15618" y="124690"/>
                    <a:pt x="15618" y="85725"/>
                  </a:cubicBezTo>
                  <a:cubicBezTo>
                    <a:pt x="15618" y="46760"/>
                    <a:pt x="46854" y="15589"/>
                    <a:pt x="87455" y="1558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8" name="Freeform 1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QcAAEwbAACaCAAAWxwAAAAAAAAmAAAACAAAAP//////////"/>
                </a:ext>
              </a:extLst>
            </p:cNvSpPr>
            <p:nvPr/>
          </p:nvSpPr>
          <p:spPr>
            <a:xfrm>
              <a:off x="1224915" y="4437380"/>
              <a:ext cx="173355" cy="172085"/>
            </a:xfrm>
            <a:custGeom>
              <a:avLst/>
              <a:gdLst/>
              <a:ahLst/>
              <a:cxnLst/>
              <a:rect l="0" t="0" r="173355" b="172085"/>
              <a:pathLst>
                <a:path w="173355" h="172085">
                  <a:moveTo>
                    <a:pt x="85899" y="172085"/>
                  </a:moveTo>
                  <a:cubicBezTo>
                    <a:pt x="134309" y="172085"/>
                    <a:pt x="173355" y="132975"/>
                    <a:pt x="173355" y="86042"/>
                  </a:cubicBezTo>
                  <a:cubicBezTo>
                    <a:pt x="173355" y="39108"/>
                    <a:pt x="134309" y="0"/>
                    <a:pt x="85899" y="0"/>
                  </a:cubicBezTo>
                  <a:cubicBezTo>
                    <a:pt x="39045" y="0"/>
                    <a:pt x="0" y="39108"/>
                    <a:pt x="0" y="86042"/>
                  </a:cubicBezTo>
                  <a:cubicBezTo>
                    <a:pt x="0" y="132975"/>
                    <a:pt x="39045" y="172085"/>
                    <a:pt x="85899" y="172085"/>
                  </a:cubicBezTo>
                  <a:close/>
                  <a:moveTo>
                    <a:pt x="85899" y="15646"/>
                  </a:moveTo>
                  <a:cubicBezTo>
                    <a:pt x="126500" y="15646"/>
                    <a:pt x="157736" y="46932"/>
                    <a:pt x="157736" y="86042"/>
                  </a:cubicBezTo>
                  <a:cubicBezTo>
                    <a:pt x="157736" y="125152"/>
                    <a:pt x="126500" y="156438"/>
                    <a:pt x="85899" y="156438"/>
                  </a:cubicBezTo>
                  <a:cubicBezTo>
                    <a:pt x="46854" y="156438"/>
                    <a:pt x="15618" y="125152"/>
                    <a:pt x="15618" y="86042"/>
                  </a:cubicBezTo>
                  <a:cubicBezTo>
                    <a:pt x="15618" y="46932"/>
                    <a:pt x="46854" y="15646"/>
                    <a:pt x="85899" y="1564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7" name="Freeform 2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AcAAKwbAAA6CAAA+xsAAAAAAAAmAAAACAAAAP//////////"/>
                </a:ext>
              </a:extLst>
            </p:cNvSpPr>
            <p:nvPr/>
          </p:nvSpPr>
          <p:spPr>
            <a:xfrm>
              <a:off x="1285240" y="4498340"/>
              <a:ext cx="52070" cy="50165"/>
            </a:xfrm>
            <a:custGeom>
              <a:avLst/>
              <a:gdLst/>
              <a:ahLst/>
              <a:cxnLst/>
              <a:rect l="0" t="0" r="52070" b="50165"/>
              <a:pathLst>
                <a:path w="52070" h="50165">
                  <a:moveTo>
                    <a:pt x="26823" y="50165"/>
                  </a:moveTo>
                  <a:cubicBezTo>
                    <a:pt x="41024" y="50165"/>
                    <a:pt x="52070" y="39191"/>
                    <a:pt x="52070" y="25082"/>
                  </a:cubicBezTo>
                  <a:cubicBezTo>
                    <a:pt x="52070" y="10972"/>
                    <a:pt x="41024" y="0"/>
                    <a:pt x="25247" y="0"/>
                  </a:cubicBezTo>
                  <a:cubicBezTo>
                    <a:pt x="11046" y="0"/>
                    <a:pt x="0" y="10972"/>
                    <a:pt x="0" y="25082"/>
                  </a:cubicBezTo>
                  <a:cubicBezTo>
                    <a:pt x="0" y="39191"/>
                    <a:pt x="11046" y="50165"/>
                    <a:pt x="26823" y="50165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6" name="Oval 2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hIAAGEiAABTEgAAsyIAAAAAAAAmAAAACAAAAP//////////"/>
                </a:ext>
              </a:extLst>
            </p:cNvSpPr>
            <p:nvPr/>
          </p:nvSpPr>
          <p:spPr>
            <a:xfrm>
              <a:off x="2927350" y="5588635"/>
              <a:ext cx="51435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5" name="Freeform 2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cAAAYdAACaDQAAvB4AAAAAAAAmAAAACAAAAP//////////"/>
                </a:ext>
              </a:extLst>
            </p:cNvSpPr>
            <p:nvPr/>
          </p:nvSpPr>
          <p:spPr>
            <a:xfrm>
              <a:off x="1203325" y="4718050"/>
              <a:ext cx="1007745" cy="278130"/>
            </a:xfrm>
            <a:custGeom>
              <a:avLst/>
              <a:gdLst/>
              <a:ahLst/>
              <a:cxnLst/>
              <a:rect l="0" t="0" r="1007745" b="278130"/>
              <a:pathLst>
                <a:path w="1007745" h="278130">
                  <a:moveTo>
                    <a:pt x="26499" y="51557"/>
                  </a:moveTo>
                  <a:cubicBezTo>
                    <a:pt x="31212" y="51557"/>
                    <a:pt x="34337" y="49999"/>
                    <a:pt x="37417" y="48441"/>
                  </a:cubicBezTo>
                  <a:cubicBezTo>
                    <a:pt x="271437" y="278130"/>
                    <a:pt x="271437" y="278130"/>
                    <a:pt x="271437" y="278130"/>
                  </a:cubicBezTo>
                  <a:cubicBezTo>
                    <a:pt x="1007745" y="278130"/>
                    <a:pt x="1007745" y="278130"/>
                    <a:pt x="1007745" y="278130"/>
                  </a:cubicBezTo>
                  <a:cubicBezTo>
                    <a:pt x="1007745" y="262511"/>
                    <a:pt x="1007745" y="262511"/>
                    <a:pt x="1007745" y="262511"/>
                  </a:cubicBezTo>
                  <a:cubicBezTo>
                    <a:pt x="705094" y="262511"/>
                    <a:pt x="705094" y="262511"/>
                    <a:pt x="705094" y="262511"/>
                  </a:cubicBezTo>
                  <a:cubicBezTo>
                    <a:pt x="570962" y="129691"/>
                    <a:pt x="570962" y="129691"/>
                    <a:pt x="570962" y="129691"/>
                  </a:cubicBezTo>
                  <a:cubicBezTo>
                    <a:pt x="330736" y="129691"/>
                    <a:pt x="330736" y="129691"/>
                    <a:pt x="330736" y="129691"/>
                  </a:cubicBezTo>
                  <a:cubicBezTo>
                    <a:pt x="330736" y="146881"/>
                    <a:pt x="330736" y="146881"/>
                    <a:pt x="330736" y="146881"/>
                  </a:cubicBezTo>
                  <a:cubicBezTo>
                    <a:pt x="564710" y="146881"/>
                    <a:pt x="564710" y="146881"/>
                    <a:pt x="564710" y="146881"/>
                  </a:cubicBezTo>
                  <a:cubicBezTo>
                    <a:pt x="681720" y="262511"/>
                    <a:pt x="681720" y="262511"/>
                    <a:pt x="681720" y="262511"/>
                  </a:cubicBezTo>
                  <a:cubicBezTo>
                    <a:pt x="277689" y="262511"/>
                    <a:pt x="277689" y="262511"/>
                    <a:pt x="277689" y="262511"/>
                  </a:cubicBezTo>
                  <a:cubicBezTo>
                    <a:pt x="49920" y="37496"/>
                    <a:pt x="49920" y="37496"/>
                    <a:pt x="49920" y="37496"/>
                  </a:cubicBezTo>
                  <a:cubicBezTo>
                    <a:pt x="51460" y="32809"/>
                    <a:pt x="51460" y="29693"/>
                    <a:pt x="51460" y="25006"/>
                  </a:cubicBezTo>
                  <a:cubicBezTo>
                    <a:pt x="51460" y="10932"/>
                    <a:pt x="40543" y="0"/>
                    <a:pt x="26499" y="0"/>
                  </a:cubicBezTo>
                  <a:cubicBezTo>
                    <a:pt x="12456" y="0"/>
                    <a:pt x="0" y="10932"/>
                    <a:pt x="0" y="25006"/>
                  </a:cubicBezTo>
                  <a:cubicBezTo>
                    <a:pt x="0" y="39067"/>
                    <a:pt x="12456" y="51557"/>
                    <a:pt x="26499" y="51557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4" name="Freeform 2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BBMAAEcnAAA8FQAAeCkAAAAAAAAmAAAACAAAAP//////////"/>
                </a:ext>
              </a:extLst>
            </p:cNvSpPr>
            <p:nvPr/>
          </p:nvSpPr>
          <p:spPr>
            <a:xfrm>
              <a:off x="3091180" y="6384925"/>
              <a:ext cx="360680" cy="356235"/>
            </a:xfrm>
            <a:custGeom>
              <a:avLst/>
              <a:gdLst/>
              <a:ahLst/>
              <a:cxnLst/>
              <a:rect l="0" t="0" r="360680" b="356235"/>
              <a:pathLst>
                <a:path w="360680" h="356235">
                  <a:moveTo>
                    <a:pt x="334130" y="304679"/>
                  </a:moveTo>
                  <a:cubicBezTo>
                    <a:pt x="329454" y="304679"/>
                    <a:pt x="326332" y="306230"/>
                    <a:pt x="323209" y="307796"/>
                  </a:cubicBezTo>
                  <a:cubicBezTo>
                    <a:pt x="12490" y="0"/>
                    <a:pt x="12490" y="0"/>
                    <a:pt x="12490" y="0"/>
                  </a:cubicBezTo>
                  <a:cubicBezTo>
                    <a:pt x="0" y="10934"/>
                    <a:pt x="0" y="10934"/>
                    <a:pt x="0" y="10934"/>
                  </a:cubicBezTo>
                  <a:cubicBezTo>
                    <a:pt x="310719" y="317181"/>
                    <a:pt x="310719" y="317181"/>
                    <a:pt x="310719" y="317181"/>
                  </a:cubicBezTo>
                  <a:cubicBezTo>
                    <a:pt x="309150" y="321864"/>
                    <a:pt x="307597" y="326548"/>
                    <a:pt x="307597" y="329665"/>
                  </a:cubicBezTo>
                  <a:cubicBezTo>
                    <a:pt x="307597" y="343733"/>
                    <a:pt x="320087" y="356235"/>
                    <a:pt x="334130" y="356235"/>
                  </a:cubicBezTo>
                  <a:cubicBezTo>
                    <a:pt x="348190" y="356235"/>
                    <a:pt x="360680" y="343733"/>
                    <a:pt x="360680" y="329665"/>
                  </a:cubicBezTo>
                  <a:cubicBezTo>
                    <a:pt x="360680" y="315614"/>
                    <a:pt x="348190" y="304679"/>
                    <a:pt x="334130" y="30467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3" name="Freeform 2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GwqAABpEQAA6SoAAAAAAAAmAAAACAAAAP//////////"/>
                </a:ext>
              </a:extLst>
            </p:cNvSpPr>
            <p:nvPr/>
          </p:nvSpPr>
          <p:spPr>
            <a:xfrm>
              <a:off x="2738755" y="689610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21243" y="40608"/>
                  </a:moveTo>
                  <a:lnTo>
                    <a:pt x="43413" y="79375"/>
                  </a:lnTo>
                  <a:lnTo>
                    <a:pt x="66501" y="40608"/>
                  </a:lnTo>
                  <a:lnTo>
                    <a:pt x="91440" y="2767"/>
                  </a:lnTo>
                  <a:lnTo>
                    <a:pt x="45259" y="922"/>
                  </a:lnTo>
                  <a:lnTo>
                    <a:pt x="0" y="0"/>
                  </a:lnTo>
                  <a:lnTo>
                    <a:pt x="21243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2" name="Freeform 2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gIAAGgeAAAsAwAA9x4AAAAAAAAmAAAACAAAAP//////////"/>
                </a:ext>
              </a:extLst>
            </p:cNvSpPr>
            <p:nvPr/>
          </p:nvSpPr>
          <p:spPr>
            <a:xfrm>
              <a:off x="435610" y="4942840"/>
              <a:ext cx="80010" cy="90805"/>
            </a:xfrm>
            <a:custGeom>
              <a:avLst/>
              <a:gdLst/>
              <a:ahLst/>
              <a:cxnLst/>
              <a:rect l="0" t="0" r="80010" b="90805"/>
              <a:pathLst>
                <a:path w="80010" h="90805">
                  <a:moveTo>
                    <a:pt x="0" y="43548"/>
                  </a:moveTo>
                  <a:lnTo>
                    <a:pt x="39075" y="67641"/>
                  </a:lnTo>
                  <a:lnTo>
                    <a:pt x="78151" y="90805"/>
                  </a:lnTo>
                  <a:lnTo>
                    <a:pt x="78151" y="45402"/>
                  </a:lnTo>
                  <a:lnTo>
                    <a:pt x="80010" y="0"/>
                  </a:lnTo>
                  <a:lnTo>
                    <a:pt x="39075" y="22238"/>
                  </a:lnTo>
                  <a:lnTo>
                    <a:pt x="0" y="4354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1" name="Freeform 2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oAALojAAATCwAASCQAAAAAAAAmAAAACAAAAP//////////"/>
                </a:ext>
              </a:extLst>
            </p:cNvSpPr>
            <p:nvPr/>
          </p:nvSpPr>
          <p:spPr>
            <a:xfrm>
              <a:off x="1719580" y="5807710"/>
              <a:ext cx="80645" cy="90170"/>
            </a:xfrm>
            <a:custGeom>
              <a:avLst/>
              <a:gdLst/>
              <a:ahLst/>
              <a:cxnLst/>
              <a:rect l="0" t="0" r="80645" b="90170"/>
              <a:pathLst>
                <a:path w="80645" h="90170">
                  <a:moveTo>
                    <a:pt x="0" y="44167"/>
                  </a:moveTo>
                  <a:lnTo>
                    <a:pt x="39407" y="67168"/>
                  </a:lnTo>
                  <a:lnTo>
                    <a:pt x="79730" y="90170"/>
                  </a:lnTo>
                  <a:lnTo>
                    <a:pt x="79730" y="45085"/>
                  </a:lnTo>
                  <a:lnTo>
                    <a:pt x="80645" y="0"/>
                  </a:lnTo>
                  <a:lnTo>
                    <a:pt x="40322" y="22083"/>
                  </a:lnTo>
                  <a:lnTo>
                    <a:pt x="0" y="4416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0" name="Freeform 2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5BMAAGgjAABhFAAA+CMAAAAAAAAmAAAACAAAAP//////////"/>
                </a:ext>
              </a:extLst>
            </p:cNvSpPr>
            <p:nvPr/>
          </p:nvSpPr>
          <p:spPr>
            <a:xfrm>
              <a:off x="3233420" y="5755640"/>
              <a:ext cx="79375" cy="91440"/>
            </a:xfrm>
            <a:custGeom>
              <a:avLst/>
              <a:gdLst/>
              <a:ahLst/>
              <a:cxnLst/>
              <a:rect l="0" t="0" r="79375" b="91440"/>
              <a:pathLst>
                <a:path w="79375" h="91440">
                  <a:moveTo>
                    <a:pt x="922" y="0"/>
                  </a:moveTo>
                  <a:lnTo>
                    <a:pt x="922" y="46181"/>
                  </a:lnTo>
                  <a:lnTo>
                    <a:pt x="0" y="91440"/>
                  </a:lnTo>
                  <a:lnTo>
                    <a:pt x="40608" y="69274"/>
                  </a:lnTo>
                  <a:lnTo>
                    <a:pt x="79375" y="47104"/>
                  </a:lnTo>
                  <a:lnTo>
                    <a:pt x="40608" y="24016"/>
                  </a:lnTo>
                  <a:lnTo>
                    <a:pt x="922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9" name="Freeform 2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w0AAJ0hAABaDgAAGiIAAAAAAAAmAAAACAAAAP//////////"/>
                </a:ext>
              </a:extLst>
            </p:cNvSpPr>
            <p:nvPr/>
          </p:nvSpPr>
          <p:spPr>
            <a:xfrm>
              <a:off x="2242185" y="5464175"/>
              <a:ext cx="90805" cy="79375"/>
            </a:xfrm>
            <a:custGeom>
              <a:avLst/>
              <a:gdLst/>
              <a:ahLst/>
              <a:cxnLst/>
              <a:rect l="0" t="0" r="90805" b="79375"/>
              <a:pathLst>
                <a:path w="90805" h="79375">
                  <a:moveTo>
                    <a:pt x="43548" y="79375"/>
                  </a:moveTo>
                  <a:lnTo>
                    <a:pt x="67641" y="40608"/>
                  </a:lnTo>
                  <a:lnTo>
                    <a:pt x="90805" y="1844"/>
                  </a:lnTo>
                  <a:lnTo>
                    <a:pt x="45402" y="1844"/>
                  </a:lnTo>
                  <a:lnTo>
                    <a:pt x="0" y="0"/>
                  </a:lnTo>
                  <a:lnTo>
                    <a:pt x="22238" y="38765"/>
                  </a:lnTo>
                  <a:lnTo>
                    <a:pt x="43548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8" name="Freeform 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MIpAABpEQAAPyoAAAAAAAAmAAAACAAAAP//////////"/>
                </a:ext>
              </a:extLst>
            </p:cNvSpPr>
            <p:nvPr/>
          </p:nvSpPr>
          <p:spPr>
            <a:xfrm>
              <a:off x="2738755" y="678815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66501" y="40608"/>
                  </a:moveTo>
                  <a:lnTo>
                    <a:pt x="91440" y="1844"/>
                  </a:lnTo>
                  <a:lnTo>
                    <a:pt x="45259" y="1844"/>
                  </a:lnTo>
                  <a:lnTo>
                    <a:pt x="0" y="0"/>
                  </a:lnTo>
                  <a:lnTo>
                    <a:pt x="21243" y="38765"/>
                  </a:lnTo>
                  <a:lnTo>
                    <a:pt x="43413" y="79375"/>
                  </a:lnTo>
                  <a:lnTo>
                    <a:pt x="66501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7" name="Freeform 3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woAADYhAADhDAAAdiMAAAAAAAAmAAAACAAAAP//////////"/>
                </a:ext>
              </a:extLst>
            </p:cNvSpPr>
            <p:nvPr/>
          </p:nvSpPr>
          <p:spPr>
            <a:xfrm>
              <a:off x="1774825" y="5398770"/>
              <a:ext cx="318770" cy="365760"/>
            </a:xfrm>
            <a:custGeom>
              <a:avLst/>
              <a:gdLst/>
              <a:ahLst/>
              <a:cxnLst/>
              <a:rect l="0" t="0" r="318770" b="365760"/>
              <a:pathLst>
                <a:path w="318770" h="365760">
                  <a:moveTo>
                    <a:pt x="915" y="90509"/>
                  </a:moveTo>
                  <a:lnTo>
                    <a:pt x="0" y="92371"/>
                  </a:lnTo>
                  <a:lnTo>
                    <a:pt x="0" y="275251"/>
                  </a:lnTo>
                  <a:lnTo>
                    <a:pt x="160300" y="365760"/>
                  </a:lnTo>
                  <a:lnTo>
                    <a:pt x="317855" y="275251"/>
                  </a:lnTo>
                  <a:lnTo>
                    <a:pt x="318770" y="275251"/>
                  </a:lnTo>
                  <a:lnTo>
                    <a:pt x="318770" y="92371"/>
                  </a:lnTo>
                  <a:lnTo>
                    <a:pt x="160300" y="0"/>
                  </a:lnTo>
                  <a:lnTo>
                    <a:pt x="915" y="90509"/>
                  </a:lnTo>
                  <a:close/>
                  <a:moveTo>
                    <a:pt x="312321" y="270629"/>
                  </a:moveTo>
                  <a:lnTo>
                    <a:pt x="160300" y="357446"/>
                  </a:lnTo>
                  <a:lnTo>
                    <a:pt x="5534" y="270629"/>
                  </a:lnTo>
                  <a:lnTo>
                    <a:pt x="5534" y="95131"/>
                  </a:lnTo>
                  <a:lnTo>
                    <a:pt x="160300" y="7383"/>
                  </a:lnTo>
                  <a:lnTo>
                    <a:pt x="312321" y="95131"/>
                  </a:lnTo>
                  <a:lnTo>
                    <a:pt x="312321" y="270629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6" name="Freeform 3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BiSw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A4AANMbAABBDwAApRwAAAAAAAAmAAAACAAAAP//////////"/>
                </a:ext>
              </a:extLst>
            </p:cNvSpPr>
            <p:nvPr/>
          </p:nvSpPr>
          <p:spPr>
            <a:xfrm>
              <a:off x="2362200" y="4523105"/>
              <a:ext cx="117475" cy="133350"/>
            </a:xfrm>
            <a:custGeom>
              <a:avLst/>
              <a:gdLst/>
              <a:ahLst/>
              <a:cxnLst/>
              <a:rect l="0" t="0" r="117475" b="133350"/>
              <a:pathLst>
                <a:path w="117475" h="133350">
                  <a:moveTo>
                    <a:pt x="117475" y="100013"/>
                  </a:moveTo>
                  <a:lnTo>
                    <a:pt x="117475" y="32411"/>
                  </a:lnTo>
                  <a:lnTo>
                    <a:pt x="59199" y="0"/>
                  </a:lnTo>
                  <a:lnTo>
                    <a:pt x="0" y="32411"/>
                  </a:lnTo>
                  <a:lnTo>
                    <a:pt x="0" y="100013"/>
                  </a:lnTo>
                  <a:lnTo>
                    <a:pt x="59199" y="133350"/>
                  </a:lnTo>
                  <a:lnTo>
                    <a:pt x="117475" y="10001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5" name="Freeform 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n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wAAPkkAACMDAAAfCUAAAAAAAAmAAAACAAAAP//////////"/>
                </a:ext>
              </a:extLst>
            </p:cNvSpPr>
            <p:nvPr/>
          </p:nvSpPr>
          <p:spPr>
            <a:xfrm>
              <a:off x="1966595" y="6010275"/>
              <a:ext cx="73025" cy="83185"/>
            </a:xfrm>
            <a:custGeom>
              <a:avLst/>
              <a:gdLst/>
              <a:ahLst/>
              <a:cxnLst/>
              <a:rect l="0" t="0" r="73025" b="83185"/>
              <a:pathLst>
                <a:path w="73025" h="83185">
                  <a:moveTo>
                    <a:pt x="0" y="20333"/>
                  </a:moveTo>
                  <a:lnTo>
                    <a:pt x="0" y="62850"/>
                  </a:lnTo>
                  <a:lnTo>
                    <a:pt x="35126" y="83185"/>
                  </a:lnTo>
                  <a:lnTo>
                    <a:pt x="73025" y="62850"/>
                  </a:lnTo>
                  <a:lnTo>
                    <a:pt x="73025" y="20333"/>
                  </a:lnTo>
                  <a:lnTo>
                    <a:pt x="35126" y="0"/>
                  </a:lnTo>
                  <a:lnTo>
                    <a:pt x="0" y="203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4" name="Freeform 3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QAALofAAAhBQAAbCAAAAAAAAAmAAAACAAAAP//////////"/>
                </a:ext>
              </a:extLst>
            </p:cNvSpPr>
            <p:nvPr/>
          </p:nvSpPr>
          <p:spPr>
            <a:xfrm>
              <a:off x="732155" y="5157470"/>
              <a:ext cx="101600" cy="113030"/>
            </a:xfrm>
            <a:custGeom>
              <a:avLst/>
              <a:gdLst/>
              <a:ahLst/>
              <a:cxnLst/>
              <a:rect l="0" t="0" r="101600" b="113030"/>
              <a:pathLst>
                <a:path w="101600" h="113030">
                  <a:moveTo>
                    <a:pt x="0" y="27567"/>
                  </a:moveTo>
                  <a:lnTo>
                    <a:pt x="0" y="85463"/>
                  </a:lnTo>
                  <a:lnTo>
                    <a:pt x="51722" y="113030"/>
                  </a:lnTo>
                  <a:lnTo>
                    <a:pt x="101600" y="85463"/>
                  </a:lnTo>
                  <a:lnTo>
                    <a:pt x="101600" y="27567"/>
                  </a:lnTo>
                  <a:lnTo>
                    <a:pt x="51722" y="0"/>
                  </a:lnTo>
                  <a:lnTo>
                    <a:pt x="0" y="2756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3" name="Freeform 3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w8AAHYiAADaEAAA5yMAAAAAAAAmAAAACAAAAP//////////"/>
                </a:ext>
              </a:extLst>
            </p:cNvSpPr>
            <p:nvPr/>
          </p:nvSpPr>
          <p:spPr>
            <a:xfrm>
              <a:off x="2534285" y="5601970"/>
              <a:ext cx="205105" cy="234315"/>
            </a:xfrm>
            <a:custGeom>
              <a:avLst/>
              <a:gdLst/>
              <a:ahLst/>
              <a:cxnLst/>
              <a:rect l="0" t="0" r="205105" b="234315"/>
              <a:pathLst>
                <a:path w="205105" h="234315">
                  <a:moveTo>
                    <a:pt x="0" y="176202"/>
                  </a:moveTo>
                  <a:lnTo>
                    <a:pt x="103008" y="234315"/>
                  </a:lnTo>
                  <a:lnTo>
                    <a:pt x="205105" y="176202"/>
                  </a:lnTo>
                  <a:lnTo>
                    <a:pt x="205105" y="58112"/>
                  </a:lnTo>
                  <a:lnTo>
                    <a:pt x="103008" y="0"/>
                  </a:lnTo>
                  <a:lnTo>
                    <a:pt x="0" y="58112"/>
                  </a:lnTo>
                  <a:lnTo>
                    <a:pt x="0" y="176202"/>
                  </a:lnTo>
                  <a:close/>
                  <a:moveTo>
                    <a:pt x="6438" y="62731"/>
                  </a:moveTo>
                  <a:lnTo>
                    <a:pt x="103008" y="7376"/>
                  </a:lnTo>
                  <a:lnTo>
                    <a:pt x="199588" y="62731"/>
                  </a:lnTo>
                  <a:lnTo>
                    <a:pt x="199588" y="171581"/>
                  </a:lnTo>
                  <a:lnTo>
                    <a:pt x="103008" y="226016"/>
                  </a:lnTo>
                  <a:lnTo>
                    <a:pt x="6438" y="171581"/>
                  </a:lnTo>
                  <a:lnTo>
                    <a:pt x="6438" y="6273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2" name="Freeform 3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fQ4AAMskAADPDgAAjikAAAAAAAAmAAAACAAAAP//////////"/>
                </a:ext>
              </a:extLst>
            </p:cNvSpPr>
            <p:nvPr/>
          </p:nvSpPr>
          <p:spPr>
            <a:xfrm>
              <a:off x="2355215" y="5981065"/>
              <a:ext cx="52070" cy="774065"/>
            </a:xfrm>
            <a:custGeom>
              <a:avLst/>
              <a:gdLst/>
              <a:ahLst/>
              <a:cxnLst/>
              <a:rect l="0" t="0" r="52070" b="774065"/>
              <a:pathLst>
                <a:path w="52070" h="774065">
                  <a:moveTo>
                    <a:pt x="18379" y="0"/>
                  </a:moveTo>
                  <a:cubicBezTo>
                    <a:pt x="18379" y="724109"/>
                    <a:pt x="18379" y="724109"/>
                    <a:pt x="18379" y="724109"/>
                  </a:cubicBezTo>
                  <a:cubicBezTo>
                    <a:pt x="7656" y="728803"/>
                    <a:pt x="0" y="738156"/>
                    <a:pt x="0" y="749087"/>
                  </a:cubicBezTo>
                  <a:cubicBezTo>
                    <a:pt x="0" y="763134"/>
                    <a:pt x="12251" y="774065"/>
                    <a:pt x="26035" y="774065"/>
                  </a:cubicBezTo>
                  <a:cubicBezTo>
                    <a:pt x="39819" y="774065"/>
                    <a:pt x="52070" y="763134"/>
                    <a:pt x="52070" y="749087"/>
                  </a:cubicBezTo>
                  <a:cubicBezTo>
                    <a:pt x="52070" y="738156"/>
                    <a:pt x="44414" y="728803"/>
                    <a:pt x="33691" y="724109"/>
                  </a:cubicBezTo>
                  <a:cubicBezTo>
                    <a:pt x="33691" y="0"/>
                    <a:pt x="33691" y="0"/>
                    <a:pt x="33691" y="0"/>
                  </a:cubicBezTo>
                  <a:lnTo>
                    <a:pt x="18379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1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gAAAO0dAADQAAAAax4AAAAAAAAmAAAACAAAAP//////////"/>
                </a:ext>
              </a:extLst>
            </p:cNvSpPr>
            <p:nvPr/>
          </p:nvSpPr>
          <p:spPr>
            <a:xfrm>
              <a:off x="62230" y="4864735"/>
              <a:ext cx="69850" cy="80010"/>
            </a:xfrm>
            <a:custGeom>
              <a:avLst/>
              <a:gdLst/>
              <a:ahLst/>
              <a:cxnLst/>
              <a:rect l="0" t="0" r="69850" b="80010"/>
              <a:pathLst>
                <a:path w="69850" h="80010">
                  <a:moveTo>
                    <a:pt x="0" y="40464"/>
                  </a:moveTo>
                  <a:lnTo>
                    <a:pt x="34925" y="59778"/>
                  </a:lnTo>
                  <a:lnTo>
                    <a:pt x="69850" y="80010"/>
                  </a:lnTo>
                  <a:lnTo>
                    <a:pt x="69850" y="40464"/>
                  </a:lnTo>
                  <a:lnTo>
                    <a:pt x="69850" y="0"/>
                  </a:lnTo>
                  <a:lnTo>
                    <a:pt x="34925" y="20232"/>
                  </a:lnTo>
                  <a:lnTo>
                    <a:pt x="0" y="40464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0" name="曲线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RAAAGckAADSFAAAdygAAAAAAAAmAAAACAAAAP//////////"/>
                </a:ext>
              </a:extLst>
            </p:cNvSpPr>
            <p:nvPr/>
          </p:nvSpPr>
          <p:spPr>
            <a:xfrm>
              <a:off x="2718435" y="5917565"/>
              <a:ext cx="666115" cy="660400"/>
            </a:xfrm>
            <a:custGeom>
              <a:avLst/>
              <a:gdLst/>
              <a:ahLst/>
              <a:cxnLst/>
              <a:rect l="0" t="0" r="666115" b="660400"/>
              <a:pathLst>
                <a:path w="666115" h="660400">
                  <a:moveTo>
                    <a:pt x="0" y="12505"/>
                  </a:moveTo>
                  <a:cubicBezTo>
                    <a:pt x="617759" y="621357"/>
                    <a:pt x="617759" y="621357"/>
                    <a:pt x="617759" y="621357"/>
                  </a:cubicBezTo>
                  <a:cubicBezTo>
                    <a:pt x="614645" y="626065"/>
                    <a:pt x="614645" y="630743"/>
                    <a:pt x="614645" y="635421"/>
                  </a:cubicBezTo>
                  <a:cubicBezTo>
                    <a:pt x="614645" y="649485"/>
                    <a:pt x="625562" y="660400"/>
                    <a:pt x="639593" y="660400"/>
                  </a:cubicBezTo>
                  <a:cubicBezTo>
                    <a:pt x="653625" y="660400"/>
                    <a:pt x="666115" y="649485"/>
                    <a:pt x="666115" y="635421"/>
                  </a:cubicBezTo>
                  <a:cubicBezTo>
                    <a:pt x="666115" y="621357"/>
                    <a:pt x="653625" y="610442"/>
                    <a:pt x="639593" y="610442"/>
                  </a:cubicBezTo>
                  <a:cubicBezTo>
                    <a:pt x="636479" y="610442"/>
                    <a:pt x="633364" y="610442"/>
                    <a:pt x="630249" y="612001"/>
                  </a:cubicBezTo>
                  <a:cubicBezTo>
                    <a:pt x="163784" y="151433"/>
                    <a:pt x="163784" y="151433"/>
                    <a:pt x="163784" y="151433"/>
                  </a:cubicBezTo>
                  <a:cubicBezTo>
                    <a:pt x="324484" y="151433"/>
                    <a:pt x="324484" y="151433"/>
                    <a:pt x="324484" y="151433"/>
                  </a:cubicBezTo>
                  <a:cubicBezTo>
                    <a:pt x="443028" y="266973"/>
                    <a:pt x="443028" y="266973"/>
                    <a:pt x="443028" y="266973"/>
                  </a:cubicBezTo>
                  <a:cubicBezTo>
                    <a:pt x="455517" y="256027"/>
                    <a:pt x="455517" y="256027"/>
                    <a:pt x="455517" y="256027"/>
                  </a:cubicBezTo>
                  <a:cubicBezTo>
                    <a:pt x="332286" y="134251"/>
                    <a:pt x="332286" y="134251"/>
                    <a:pt x="332286" y="134251"/>
                  </a:cubicBezTo>
                  <a:cubicBezTo>
                    <a:pt x="148209" y="134251"/>
                    <a:pt x="148209" y="134251"/>
                    <a:pt x="148209" y="134251"/>
                  </a:cubicBezTo>
                  <a:cubicBezTo>
                    <a:pt x="10916" y="0"/>
                    <a:pt x="10916" y="0"/>
                    <a:pt x="10916" y="0"/>
                  </a:cubicBezTo>
                  <a:lnTo>
                    <a:pt x="0" y="1250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9" name="曲线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AwAAGYdAADQDAAA9B0AAAAAAAAmAAAACAAAAP//////////"/>
                </a:ext>
              </a:extLst>
            </p:cNvSpPr>
            <p:nvPr/>
          </p:nvSpPr>
          <p:spPr>
            <a:xfrm>
              <a:off x="2001520" y="4779010"/>
              <a:ext cx="81280" cy="90170"/>
            </a:xfrm>
            <a:custGeom>
              <a:avLst/>
              <a:gdLst/>
              <a:ahLst/>
              <a:cxnLst/>
              <a:rect l="0" t="0" r="81280" b="90170"/>
              <a:pathLst>
                <a:path w="81280" h="90170">
                  <a:moveTo>
                    <a:pt x="80358" y="45085"/>
                  </a:moveTo>
                  <a:lnTo>
                    <a:pt x="81280" y="0"/>
                  </a:lnTo>
                  <a:lnTo>
                    <a:pt x="40640" y="22083"/>
                  </a:lnTo>
                  <a:lnTo>
                    <a:pt x="0" y="44167"/>
                  </a:lnTo>
                  <a:lnTo>
                    <a:pt x="39718" y="67168"/>
                  </a:lnTo>
                  <a:lnTo>
                    <a:pt x="80358" y="90170"/>
                  </a:lnTo>
                  <a:lnTo>
                    <a:pt x="80358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8" name="Freeform 4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0AAGYdAAB9DQAA9B0AAAAAAAAmAAAACAAAAP//////////"/>
                </a:ext>
              </a:extLst>
            </p:cNvSpPr>
            <p:nvPr/>
          </p:nvSpPr>
          <p:spPr>
            <a:xfrm>
              <a:off x="2113280" y="4779010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77530" y="45085"/>
                  </a:moveTo>
                  <a:lnTo>
                    <a:pt x="79375" y="0"/>
                  </a:lnTo>
                  <a:lnTo>
                    <a:pt x="38765" y="22083"/>
                  </a:lnTo>
                  <a:lnTo>
                    <a:pt x="0" y="44167"/>
                  </a:lnTo>
                  <a:lnTo>
                    <a:pt x="38765" y="67168"/>
                  </a:lnTo>
                  <a:lnTo>
                    <a:pt x="77530" y="90170"/>
                  </a:lnTo>
                  <a:lnTo>
                    <a:pt x="77530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7" name="曲线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r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OkaAABXEgAAZxsAAAAAAAAmAAAACAAAAP//////////"/>
                </a:ext>
              </a:extLst>
            </p:cNvSpPr>
            <p:nvPr/>
          </p:nvSpPr>
          <p:spPr>
            <a:xfrm>
              <a:off x="2891155" y="4374515"/>
              <a:ext cx="90170" cy="80010"/>
            </a:xfrm>
            <a:custGeom>
              <a:avLst/>
              <a:gdLst/>
              <a:ahLst/>
              <a:cxnLst/>
              <a:rect l="0" t="0" r="90170" b="80010"/>
              <a:pathLst>
                <a:path w="90170" h="80010">
                  <a:moveTo>
                    <a:pt x="90170" y="80010"/>
                  </a:moveTo>
                  <a:lnTo>
                    <a:pt x="69009" y="39075"/>
                  </a:lnTo>
                  <a:lnTo>
                    <a:pt x="46926" y="0"/>
                  </a:lnTo>
                  <a:lnTo>
                    <a:pt x="23924" y="38146"/>
                  </a:lnTo>
                  <a:lnTo>
                    <a:pt x="0" y="77221"/>
                  </a:lnTo>
                  <a:lnTo>
                    <a:pt x="45085" y="79080"/>
                  </a:lnTo>
                  <a:lnTo>
                    <a:pt x="90170" y="8001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6" name="Freeform 4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rLA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JQbAABXEgAAERwAAAAAAAAmAAAACAAAAP//////////"/>
                </a:ext>
              </a:extLst>
            </p:cNvSpPr>
            <p:nvPr/>
          </p:nvSpPr>
          <p:spPr>
            <a:xfrm>
              <a:off x="2891155" y="448310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9" y="40608"/>
                  </a:lnTo>
                  <a:lnTo>
                    <a:pt x="46926" y="0"/>
                  </a:lnTo>
                  <a:lnTo>
                    <a:pt x="23924" y="38765"/>
                  </a:lnTo>
                  <a:lnTo>
                    <a:pt x="0" y="77530"/>
                  </a:lnTo>
                  <a:lnTo>
                    <a:pt x="45085" y="79375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5" name="曲线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AIiAACvFQAAESMAAAAAAAAmAAAACAAAAP//////////"/>
                </a:ext>
              </a:extLst>
            </p:cNvSpPr>
            <p:nvPr/>
          </p:nvSpPr>
          <p:spPr>
            <a:xfrm>
              <a:off x="2865120" y="5528310"/>
              <a:ext cx="659765" cy="172085"/>
            </a:xfrm>
            <a:custGeom>
              <a:avLst/>
              <a:gdLst/>
              <a:ahLst/>
              <a:cxnLst/>
              <a:rect l="0" t="0" r="659765" b="172085"/>
              <a:pathLst>
                <a:path w="659765" h="172085">
                  <a:moveTo>
                    <a:pt x="174685" y="78219"/>
                  </a:moveTo>
                  <a:cubicBezTo>
                    <a:pt x="170011" y="34417"/>
                    <a:pt x="132563" y="0"/>
                    <a:pt x="87357" y="0"/>
                  </a:cubicBezTo>
                  <a:cubicBezTo>
                    <a:pt x="39005" y="0"/>
                    <a:pt x="0" y="39108"/>
                    <a:pt x="0" y="86042"/>
                  </a:cubicBezTo>
                  <a:cubicBezTo>
                    <a:pt x="0" y="134537"/>
                    <a:pt x="39005" y="172085"/>
                    <a:pt x="87357" y="172085"/>
                  </a:cubicBezTo>
                  <a:cubicBezTo>
                    <a:pt x="132563" y="172085"/>
                    <a:pt x="170011" y="137668"/>
                    <a:pt x="174685" y="93864"/>
                  </a:cubicBezTo>
                  <a:cubicBezTo>
                    <a:pt x="609854" y="93864"/>
                    <a:pt x="609854" y="93864"/>
                    <a:pt x="609854" y="93864"/>
                  </a:cubicBezTo>
                  <a:cubicBezTo>
                    <a:pt x="612970" y="104812"/>
                    <a:pt x="622317" y="111074"/>
                    <a:pt x="633252" y="111074"/>
                  </a:cubicBezTo>
                  <a:cubicBezTo>
                    <a:pt x="647272" y="111074"/>
                    <a:pt x="659765" y="100120"/>
                    <a:pt x="659765" y="86042"/>
                  </a:cubicBezTo>
                  <a:cubicBezTo>
                    <a:pt x="659765" y="71964"/>
                    <a:pt x="647272" y="59448"/>
                    <a:pt x="633252" y="59448"/>
                  </a:cubicBezTo>
                  <a:cubicBezTo>
                    <a:pt x="622317" y="59448"/>
                    <a:pt x="611412" y="67272"/>
                    <a:pt x="608297" y="78219"/>
                  </a:cubicBezTo>
                  <a:lnTo>
                    <a:pt x="174685" y="78219"/>
                  </a:lnTo>
                  <a:close/>
                  <a:moveTo>
                    <a:pt x="87357" y="156438"/>
                  </a:moveTo>
                  <a:cubicBezTo>
                    <a:pt x="48352" y="156438"/>
                    <a:pt x="17166" y="125152"/>
                    <a:pt x="17166" y="86042"/>
                  </a:cubicBezTo>
                  <a:cubicBezTo>
                    <a:pt x="17166" y="46932"/>
                    <a:pt x="48352" y="15646"/>
                    <a:pt x="87357" y="15646"/>
                  </a:cubicBezTo>
                  <a:cubicBezTo>
                    <a:pt x="126332" y="15646"/>
                    <a:pt x="159107" y="46932"/>
                    <a:pt x="159107" y="86042"/>
                  </a:cubicBezTo>
                  <a:cubicBezTo>
                    <a:pt x="159107" y="125152"/>
                    <a:pt x="126332" y="156438"/>
                    <a:pt x="87357" y="156438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4" name="Freeform 4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8AAC0nAADlDwAA/icAAAAAAAAmAAAACAAAAP//////////"/>
                </a:ext>
              </a:extLst>
            </p:cNvSpPr>
            <p:nvPr/>
          </p:nvSpPr>
          <p:spPr>
            <a:xfrm>
              <a:off x="2466340" y="6368415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0" y="32257"/>
                  </a:moveTo>
                  <a:lnTo>
                    <a:pt x="0" y="99536"/>
                  </a:lnTo>
                  <a:lnTo>
                    <a:pt x="60124" y="132715"/>
                  </a:lnTo>
                  <a:lnTo>
                    <a:pt x="117475" y="99536"/>
                  </a:lnTo>
                  <a:lnTo>
                    <a:pt x="117475" y="32257"/>
                  </a:lnTo>
                  <a:lnTo>
                    <a:pt x="60124" y="0"/>
                  </a:lnTo>
                  <a:lnTo>
                    <a:pt x="0" y="322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3" name="Freeform 5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AMAAD8cAAB7BAAAEB0AAAAAAAAmAAAACAAAAP//////////"/>
                </a:ext>
              </a:extLst>
            </p:cNvSpPr>
            <p:nvPr/>
          </p:nvSpPr>
          <p:spPr>
            <a:xfrm>
              <a:off x="612140" y="4591685"/>
              <a:ext cx="116205" cy="132715"/>
            </a:xfrm>
            <a:custGeom>
              <a:avLst/>
              <a:gdLst/>
              <a:ahLst/>
              <a:cxnLst/>
              <a:rect l="0" t="0" r="116205" b="132715"/>
              <a:pathLst>
                <a:path w="116205" h="132715">
                  <a:moveTo>
                    <a:pt x="57182" y="132715"/>
                  </a:moveTo>
                  <a:lnTo>
                    <a:pt x="116205" y="99536"/>
                  </a:lnTo>
                  <a:lnTo>
                    <a:pt x="116205" y="33178"/>
                  </a:lnTo>
                  <a:lnTo>
                    <a:pt x="57182" y="0"/>
                  </a:lnTo>
                  <a:lnTo>
                    <a:pt x="0" y="33178"/>
                  </a:lnTo>
                  <a:lnTo>
                    <a:pt x="0" y="99536"/>
                  </a:lnTo>
                  <a:lnTo>
                    <a:pt x="57182" y="13271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2" name="Freeform 5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gUAAN4eAACdBwAAwCAAAAAAAAAmAAAACAAAAP//////////"/>
                </a:ext>
              </a:extLst>
            </p:cNvSpPr>
            <p:nvPr/>
          </p:nvSpPr>
          <p:spPr>
            <a:xfrm>
              <a:off x="969010" y="5017770"/>
              <a:ext cx="268605" cy="306070"/>
            </a:xfrm>
            <a:custGeom>
              <a:avLst/>
              <a:gdLst/>
              <a:ahLst/>
              <a:cxnLst/>
              <a:rect l="0" t="0" r="268605" b="306070"/>
              <a:pathLst>
                <a:path w="268605" h="306070">
                  <a:moveTo>
                    <a:pt x="268605" y="306070"/>
                  </a:moveTo>
                  <a:lnTo>
                    <a:pt x="268605" y="0"/>
                  </a:lnTo>
                  <a:lnTo>
                    <a:pt x="0" y="153035"/>
                  </a:lnTo>
                  <a:lnTo>
                    <a:pt x="268605" y="306070"/>
                  </a:lnTo>
                  <a:close/>
                  <a:moveTo>
                    <a:pt x="252911" y="153035"/>
                  </a:moveTo>
                  <a:lnTo>
                    <a:pt x="252911" y="277489"/>
                  </a:lnTo>
                  <a:lnTo>
                    <a:pt x="32307" y="153035"/>
                  </a:lnTo>
                  <a:lnTo>
                    <a:pt x="252911" y="28581"/>
                  </a:lnTo>
                  <a:lnTo>
                    <a:pt x="252911" y="15303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1" name="Freeform 5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0C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0w0AAN4pAAB5DwAARisAAAAAAAAmAAAACAAAAP//////////"/>
                </a:ext>
              </a:extLst>
            </p:cNvSpPr>
            <p:nvPr/>
          </p:nvSpPr>
          <p:spPr>
            <a:xfrm>
              <a:off x="2247265" y="6805930"/>
              <a:ext cx="267970" cy="228600"/>
            </a:xfrm>
            <a:custGeom>
              <a:avLst/>
              <a:gdLst/>
              <a:ahLst/>
              <a:cxnLst/>
              <a:rect l="0" t="0" r="267970" b="228600"/>
              <a:pathLst>
                <a:path w="267970" h="228600">
                  <a:moveTo>
                    <a:pt x="133526" y="228600"/>
                  </a:moveTo>
                  <a:lnTo>
                    <a:pt x="267970" y="0"/>
                  </a:lnTo>
                  <a:lnTo>
                    <a:pt x="0" y="0"/>
                  </a:lnTo>
                  <a:lnTo>
                    <a:pt x="133526" y="228600"/>
                  </a:lnTo>
                  <a:close/>
                  <a:moveTo>
                    <a:pt x="133526" y="197263"/>
                  </a:moveTo>
                  <a:lnTo>
                    <a:pt x="27628" y="16595"/>
                  </a:lnTo>
                  <a:lnTo>
                    <a:pt x="239424" y="16595"/>
                  </a:lnTo>
                  <a:lnTo>
                    <a:pt x="133526" y="19726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0" name="Oval 5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gUAAIEdAADdBQAAQx4AAAAAAAAmAAAACAAAAP//////////"/>
                </a:ext>
              </a:extLst>
            </p:cNvSpPr>
            <p:nvPr/>
          </p:nvSpPr>
          <p:spPr>
            <a:xfrm>
              <a:off x="829310" y="4796155"/>
              <a:ext cx="123825" cy="12319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9" name="Oval 5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jA8AAHseAADkEAAAzx8AAAAAAAAmAAAACAAAAP//////////"/>
                </a:ext>
              </a:extLst>
            </p:cNvSpPr>
            <p:nvPr/>
          </p:nvSpPr>
          <p:spPr>
            <a:xfrm>
              <a:off x="2527300" y="4954905"/>
              <a:ext cx="218440" cy="2159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8" name="Freeform 5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k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gsAALIhAAB2DAAA+iIAAAAAAAAmAAAACAAAAP//////////"/>
                </a:ext>
              </a:extLst>
            </p:cNvSpPr>
            <p:nvPr/>
          </p:nvSpPr>
          <p:spPr>
            <a:xfrm>
              <a:off x="1842770" y="5477510"/>
              <a:ext cx="182880" cy="208280"/>
            </a:xfrm>
            <a:custGeom>
              <a:avLst/>
              <a:gdLst/>
              <a:ahLst/>
              <a:cxnLst/>
              <a:rect l="0" t="0" r="182880" b="208280"/>
              <a:pathLst>
                <a:path w="182880" h="208280">
                  <a:moveTo>
                    <a:pt x="0" y="52533"/>
                  </a:moveTo>
                  <a:lnTo>
                    <a:pt x="92363" y="0"/>
                  </a:lnTo>
                  <a:lnTo>
                    <a:pt x="182880" y="52533"/>
                  </a:lnTo>
                  <a:lnTo>
                    <a:pt x="182880" y="156673"/>
                  </a:lnTo>
                  <a:lnTo>
                    <a:pt x="92363" y="208280"/>
                  </a:lnTo>
                  <a:lnTo>
                    <a:pt x="0" y="156673"/>
                  </a:lnTo>
                  <a:lnTo>
                    <a:pt x="0" y="525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7" name="Freeform 5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U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8g8AAN0iAACAEAAAgCMAAAAAAAAmAAAACAAAAP//////////"/>
                </a:ext>
              </a:extLst>
            </p:cNvSpPr>
            <p:nvPr/>
          </p:nvSpPr>
          <p:spPr>
            <a:xfrm>
              <a:off x="2592070" y="5667375"/>
              <a:ext cx="90170" cy="103505"/>
            </a:xfrm>
            <a:custGeom>
              <a:avLst/>
              <a:gdLst/>
              <a:ahLst/>
              <a:cxnLst/>
              <a:rect l="0" t="0" r="90170" b="103505"/>
              <a:pathLst>
                <a:path w="90170" h="103505">
                  <a:moveTo>
                    <a:pt x="0" y="26801"/>
                  </a:moveTo>
                  <a:lnTo>
                    <a:pt x="45085" y="0"/>
                  </a:lnTo>
                  <a:lnTo>
                    <a:pt x="90170" y="26801"/>
                  </a:lnTo>
                  <a:lnTo>
                    <a:pt x="90170" y="76703"/>
                  </a:lnTo>
                  <a:lnTo>
                    <a:pt x="45085" y="103505"/>
                  </a:lnTo>
                  <a:lnTo>
                    <a:pt x="0" y="76703"/>
                  </a:lnTo>
                  <a:lnTo>
                    <a:pt x="0" y="2680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6" name="Freeform 5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IE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wAYAAIUfAABCBwAAGSAAAAAAAAAmAAAACAAAAP//////////"/>
                </a:ext>
              </a:extLst>
            </p:cNvSpPr>
            <p:nvPr/>
          </p:nvSpPr>
          <p:spPr>
            <a:xfrm>
              <a:off x="1097280" y="5123815"/>
              <a:ext cx="82550" cy="93980"/>
            </a:xfrm>
            <a:custGeom>
              <a:avLst/>
              <a:gdLst/>
              <a:ahLst/>
              <a:cxnLst/>
              <a:rect l="0" t="0" r="82550" b="93980"/>
              <a:pathLst>
                <a:path w="82550" h="93980">
                  <a:moveTo>
                    <a:pt x="0" y="46990"/>
                  </a:moveTo>
                  <a:lnTo>
                    <a:pt x="41737" y="23956"/>
                  </a:lnTo>
                  <a:lnTo>
                    <a:pt x="82550" y="0"/>
                  </a:lnTo>
                  <a:lnTo>
                    <a:pt x="82550" y="46990"/>
                  </a:lnTo>
                  <a:lnTo>
                    <a:pt x="82550" y="93980"/>
                  </a:lnTo>
                  <a:lnTo>
                    <a:pt x="41737" y="70024"/>
                  </a:lnTo>
                  <a:lnTo>
                    <a:pt x="0" y="469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5" name="Freeform 5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Q4AACwqAADlDgAAmioAAAAAAAAmAAAACAAAAP//////////"/>
                </a:ext>
              </a:extLst>
            </p:cNvSpPr>
            <p:nvPr/>
          </p:nvSpPr>
          <p:spPr>
            <a:xfrm>
              <a:off x="2339975" y="6855460"/>
              <a:ext cx="81280" cy="69850"/>
            </a:xfrm>
            <a:custGeom>
              <a:avLst/>
              <a:gdLst/>
              <a:ahLst/>
              <a:cxnLst/>
              <a:rect l="0" t="0" r="81280" b="69850"/>
              <a:pathLst>
                <a:path w="81280" h="69850">
                  <a:moveTo>
                    <a:pt x="40640" y="69850"/>
                  </a:moveTo>
                  <a:lnTo>
                    <a:pt x="20320" y="34007"/>
                  </a:lnTo>
                  <a:lnTo>
                    <a:pt x="0" y="0"/>
                  </a:lnTo>
                  <a:lnTo>
                    <a:pt x="40640" y="0"/>
                  </a:lnTo>
                  <a:lnTo>
                    <a:pt x="81280" y="0"/>
                  </a:lnTo>
                  <a:lnTo>
                    <a:pt x="60960" y="34007"/>
                  </a:lnTo>
                  <a:lnTo>
                    <a:pt x="40640" y="6985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</p:grpSp>
      <p:sp>
        <p:nvSpPr>
          <p:cNvPr id="63" name="文本框 70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RkAANIQAADcNwAA4hUAABAgAAAmAAAACAAAAP//////////"/>
              </a:ext>
            </a:extLst>
          </p:cNvSpPr>
          <p:nvPr/>
        </p:nvSpPr>
        <p:spPr>
          <a:xfrm flipH="1">
            <a:off x="4173855" y="2734310"/>
            <a:ext cx="4906645" cy="8229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marL="0" marR="0" indent="0" algn="l" defTabSz="685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zh-cn" sz="4800" cap="none">
                <a:solidFill>
                  <a:srgbClr val="1F4F7A"/>
                </a:solidFill>
                <a:latin typeface="方正正中黑简体" pitchFamily="0" charset="0"/>
                <a:ea typeface="方正中倩简体" pitchFamily="0" charset="0"/>
                <a:cs typeface="方正中倩简体" pitchFamily="0" charset="0"/>
              </a:defRPr>
            </a:pPr>
            <a:r>
              <a:t>协会议程</a:t>
            </a:r>
          </a:p>
        </p:txBody>
      </p:sp>
      <p:grpSp>
        <p:nvGrpSpPr>
          <p:cNvPr id="64" name="组合 66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BI5MDEfAAAAVAAAAAAAAAAAAAAAAAAAAAAAAAAAAAAAAAAAAAAAAAAAAAAAAAAAAAAAAAAAAAAAAAAAAAAAAAAAAAAAAAAAAAAAAAAAAAAAAAAAAAAAAAAAAAAAAAAAACEAAAAYAAAAFAAAAAgRAAAaEAAApRcAALcWAAAQAAAAJgAAAAgAAAD/////AAAAAA=="/>
              </a:ext>
            </a:extLst>
          </p:cNvGrpSpPr>
          <p:nvPr/>
        </p:nvGrpSpPr>
        <p:grpSpPr>
          <a:xfrm>
            <a:off x="2768600" y="2617470"/>
            <a:ext cx="1075055" cy="1075055"/>
            <a:chOff x="2768600" y="2617470"/>
            <a:chExt cx="1075055" cy="1075055"/>
          </a:xfrm>
        </p:grpSpPr>
        <p:sp>
          <p:nvSpPr>
            <p:cNvPr id="66" name="椭圆 67"/>
            <p:cNvSpPr>
              <a:extLst>
                <a:ext uri="smNativeData">
                  <pr:smNativeData xmlns:pr="smNativeData" xmlns="smNativeData" val="SMDATA_15_OYxbYhMAAAAlAAAAZgAAAA0AAAAAkAAAAEgAAACQAAAASAAAAAAAAAABAAAAAAAAAAEAAABQAAAAAAAAAAAA8D8AAAAAAADw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9PegAo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9PegB/f38A5+bmA8zMzADAwP8Af39/AAAAAAAAAAAAAAAAAAAAAAAAAAAAIQAAABgAAAAUAAAACBEAABoQAAClFwAAtxYAAAAAAAAmAAAACAAAAP//////////"/>
                </a:ext>
              </a:extLst>
            </p:cNvSpPr>
            <p:nvPr/>
          </p:nvSpPr>
          <p:spPr>
            <a:xfrm>
              <a:off x="2768600" y="2617470"/>
              <a:ext cx="1075055" cy="1075055"/>
            </a:xfrm>
            <a:prstGeom prst="ellipse">
              <a:avLst/>
            </a:prstGeom>
            <a:noFill/>
            <a:ln w="25400" cap="flat" cmpd="sng" algn="ctr">
              <a:solidFill>
                <a:srgbClr val="1F4F7A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45720" rIns="91440" bIns="45720" numCol="1" spcCol="215900" anchor="ctr"/>
            <a:lstStyle/>
            <a:p>
              <a:pPr algn="ctr">
                <a:defRPr lang="zh-cn" cap="none">
                  <a:solidFill>
                    <a:srgbClr val="FFFFFF"/>
                  </a:solidFill>
                </a:defRPr>
              </a:pPr>
              <a:endParaRPr lang="zh-cn" sz="4000" cap="none">
                <a:solidFill>
                  <a:srgbClr val="363F4A"/>
                </a:solidFill>
              </a:endParaRPr>
            </a:p>
          </p:txBody>
        </p:sp>
        <p:sp>
          <p:nvSpPr>
            <p:cNvPr id="65" name="文本框 68"/>
            <p:cNvSpPr>
              <a:extLst>
                <a:ext uri="smNativeData">
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CRIAANIQAAA3FwAA7xUAAAAgAAAmAAAACAAAAP//////////"/>
                </a:ext>
              </a:extLst>
            </p:cNvSpPr>
            <p:nvPr/>
          </p:nvSpPr>
          <p:spPr>
            <a:xfrm>
              <a:off x="2931795" y="2734310"/>
              <a:ext cx="842010" cy="83121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none" lIns="91440" tIns="45720" rIns="91440" bIns="45720" numCol="1" spcCol="215900" anchor="t"/>
            <a:lstStyle/>
            <a:p>
              <a:pPr>
                <a:defRPr lang="zh-cn" sz="4800" cap="none">
                  <a:solidFill>
                    <a:srgbClr val="1F4F7A"/>
                  </a:solidFill>
                  <a:latin typeface="Impact" pitchFamily="0" charset="0"/>
                  <a:ea typeface="等线" pitchFamily="0" charset="0"/>
                  <a:cs typeface="等线" pitchFamily="0" charset="0"/>
                </a:defRPr>
              </a:pPr>
              <a:r>
                <a:t>05</a:t>
              </a:r>
            </a:p>
          </p:txBody>
        </p:sp>
      </p:grpSp>
    </p:spTree>
  </p:cSld>
  <p:clrMapOvr>
    <a:masterClrMapping/>
  </p:clrMapOvr>
  <p:transition spd="med" p14:dur="1200" advClick="0" advTm="0">
    <p14:prism dir="u"/>
    <p:extLst>
      <p:ext uri="smNativeData">
        <pr:smNativeData xmlns:pr="smNativeData" xmlns="smNativeData" val="OYxbYgAAAACwBAAAAAAAAE8AAAABAAAAAAAAAAAAAAABAAAAAAAAAAAAAAAAAAAAAAAAAAAAAAAAAAAA"/>
      </p:ext>
    </p:extLst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dvAuto="0"/>
      <p:bldP spid="3" grpId="0" animBg="1" advAuto="0"/>
      <p:bldP spid="14" grpId="0" animBg="1" advAuto="0"/>
      <p:bldP spid="63" grpId="0" animBg="1" advAuto="0"/>
      <p:bldP spid="64" grpId="0" animBg="1" advAuto="0"/>
    </p:bldLst>
    <p:extLst>
      <p:ext uri="smNativeData">
        <pr:smNativeData xmlns:pr="smNativeData" xmlns="smNativeData" val="OYxbYgUAAAAFAAAA/f///wEAAAAWAAAACAAAAAAAAAAAAAAAAAAAAAkAAAD9////AQAAAAoAAAAAAAAAAAAAAAAAAAAAAAAADAAAAP3///8BAAAAFgAAAAQAAAAAAAAAAAAAAAAAAAARAAAA/f///wEAAAA1AAAAEAAAAAAAAAAAAAAAAAAAABgAAAD9////AQAAAAIAAAAEAAAAAAAAAAAAAAAAAAAA"/>
      </p:ext>
    </p:extLst>
  </p:timing>
</p:sld>
</file>

<file path=ppt/slides/slide2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IYFAAD/fwAA/38AAAAAAAAJAAAABAAAAECbSA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VQUAAFUFAACbRQAARQkAABAgAAAmAAAACAAAAP//////////"/>
              </a:ext>
            </a:extLst>
          </p:cNvSpPr>
          <p:nvPr/>
        </p:nvSpPr>
        <p:spPr>
          <a:xfrm>
            <a:off x="866775" y="866775"/>
            <a:ext cx="10448290" cy="640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3600" cap="none"/>
            </a:pPr>
            <a:r>
              <a:t>目前的项目：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cE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MCIAAMIBAABWSAAAAgQAABAgAAAmAAAACAAAAP//////////"/>
              </a:ext>
            </a:extLst>
          </p:cNvSpPr>
          <p:nvPr/>
        </p:nvSpPr>
        <p:spPr>
          <a:xfrm>
            <a:off x="5557520" y="285750"/>
            <a:ext cx="620141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协会GitHub链接：https://github.com/SUSTech-OpenSource</a:t>
            </a:r>
          </a:p>
        </p:txBody>
      </p:sp>
      <p:sp>
        <p:nvSpPr>
          <p:cNvPr id="4" name="文本框3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LcFAAD/fwAA/38AAAAAAAAJAAAABAAAAAAAkD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8QQAAFMKAABnRgAAQxcAABAgAAAmAAAACAAAAP//////////"/>
              </a:ext>
            </a:extLst>
          </p:cNvSpPr>
          <p:nvPr/>
        </p:nvSpPr>
        <p:spPr>
          <a:xfrm>
            <a:off x="803275" y="1678305"/>
            <a:ext cx="10641330" cy="21031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rPr lang="zh-cn" sz="2400" cap="none"/>
              <a:t>知名开源项目：</a:t>
            </a:r>
            <a:endParaRPr lang="zh-cn" sz="2400" cap="none"/>
          </a:p>
          <a:p>
            <a:pPr>
              <a:defRPr lang="zh-cn"/>
            </a:pPr>
            <a:r>
              <a:t>termux-app      安卓项目  安卓平台的终端</a:t>
            </a:r>
          </a:p>
          <a:p>
            <a:pPr>
              <a:defRPr lang="zh-cn"/>
            </a:pPr>
            <a:r>
              <a:t>cucumber-jvm  Java项目  自然语言级的测试框架，可以用自然语言来编写测试</a:t>
            </a:r>
          </a:p>
          <a:p>
            <a:pPr>
              <a:defRPr lang="zh-cn"/>
            </a:pPr>
            <a:r>
              <a:t>questdb            Java项目   开源数据库，基于Java开发</a:t>
            </a:r>
          </a:p>
          <a:p>
            <a:pPr>
              <a:defRPr lang="zh-cn"/>
            </a:pPr>
            <a:r>
              <a:t>gitea                 GO项目    开源快速自建git服务(树莓派可用的优化)</a:t>
            </a:r>
          </a:p>
          <a:p>
            <a:pPr>
              <a:defRPr lang="zh-cn"/>
            </a:pPr>
            <a:r>
              <a:t>vcpkg              C++项目(CMAKE 脚本)          C++全平台包管理器    </a:t>
            </a:r>
          </a:p>
          <a:p>
            <a:pPr>
              <a:defRPr lang="zh-cn"/>
            </a:pPr>
            <a:r>
              <a:t>h20                  C项目        C语言编写的HTTP服务器</a:t>
            </a:r>
          </a:p>
        </p:txBody>
      </p:sp>
      <p:sp>
        <p:nvSpPr>
          <p:cNvPr id="5" name="文本框5"/>
          <p:cNvSpPr txBox="1">
            <a:extLst>
              <a:ext uri="smNativeData">
                <pr:smNativeData xmlns:pr="smNativeData" xmlns="smNativeData" val="SMDATA_15_OYxbYhMAAAAlAAAAEg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LcFAAD/fwAA/38AAAAAAAAJAAAABAAAAB4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1QQAAKoXAABLRgAAlyMAABAAAAAmAAAACAAAAP//////////"/>
              </a:ext>
            </a:extLst>
          </p:cNvSpPr>
          <p:nvPr/>
        </p:nvSpPr>
        <p:spPr>
          <a:xfrm>
            <a:off x="785495" y="3846830"/>
            <a:ext cx="10641330" cy="19386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rPr lang="zh-cn" sz="2400" cap="none"/>
              <a:t>我们的开源项目：</a:t>
            </a:r>
            <a:endParaRPr lang="zh-cn" sz="2400" cap="none"/>
          </a:p>
          <a:p>
            <a:pPr>
              <a:defRPr lang="zh-cn"/>
            </a:pPr>
            <a:r>
              <a:t>SUSTech-OpenSource Markdown项目 我们的首页，需要人帮忙负责维护更新 (important)</a:t>
            </a:r>
          </a:p>
          <a:p>
            <a:pPr>
              <a:defRPr lang="zh-cn"/>
            </a:pPr>
            <a:r>
              <a:t>EasyGameEngine Java项目 Java实现的类unity游戏引擎，目的是帮助可视化快速实现Java2D游戏开发</a:t>
            </a:r>
          </a:p>
          <a:p>
            <a:pPr>
              <a:defRPr lang="zh-cn"/>
            </a:pPr>
            <a:r>
              <a:t>Team-Resources  资源项目 主要是堆放我们的课程和社团资料，需要有人维护上传课程资料</a:t>
            </a:r>
          </a:p>
          <a:p>
            <a:pPr>
              <a:defRPr lang="zh-cn"/>
            </a:pPr>
            <a:r>
              <a:t>Better-Linux-Monitor Go项目(暂定) 快速部署的Linux服务器监控程序(类似宝塔，希望高效方便)</a:t>
            </a:r>
          </a:p>
          <a:p>
            <a:pPr>
              <a:defRPr lang="zh-cn"/>
            </a:pPr>
            <a:r>
              <a:t>......  more 需要更多的提议</a:t>
            </a:r>
          </a:p>
        </p:txBody>
      </p:sp>
    </p:spTree>
  </p:cSld>
  <p:clrMapOvr>
    <a:masterClrMapping/>
  </p:clrMapOvr>
  <p:transition spd="fast" p14:dur="700" advClick="0" advTm="0">
    <p:fade/>
    <p:extLst>
      <p:ext uri="smNativeData">
        <pr:smNativeData xmlns:pr="smNativeData" xmlns="smNativeData" val="OYxbYgAAAAC8AgAAAAAAAAYAAAAA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3"/>
          <p:cNvPicPr>
            <a:picLocks noChangeAspect="1"/>
            <a:extLst>
              <a:ext uri="smNativeData">
                <pr:smNativeData xmlns:pr="smNativeData" xmlns="smNativeData" val="SMDATA_17_OYxbY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K82AABoCQAAAEsAAOceAAAQAAAAJgAAAAgAAAD//////////w=="/>
              </a:ext>
            </a:extLst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8793480" y="1624965"/>
            <a:ext cx="3494405" cy="3302635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3" name="组合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BI5MDEfAAAAVAAAAAAAAAAAAAAAAAAAAAAAAAAAAAAAAAAAAAAAAAAAAAAAAAAAAAAAAAAAAAAAAAAAAAAAAAAAAAAAAAAAAAAAAAAAAAAAAAAAAAAAAAAAAAAAAAAAACEAAAAYAAAAFAAAAAAAAAAwBQAAexMAAB0OAAAQAAAAJgAAAAgAAAD/////AAAAAA=="/>
              </a:ext>
            </a:extLst>
          </p:cNvGrpSpPr>
          <p:nvPr/>
        </p:nvGrpSpPr>
        <p:grpSpPr>
          <a:xfrm>
            <a:off x="0" y="843280"/>
            <a:ext cx="3166745" cy="1450975"/>
            <a:chOff x="0" y="843280"/>
            <a:chExt cx="3166745" cy="1450975"/>
          </a:xfrm>
        </p:grpSpPr>
        <p:sp>
          <p:nvSpPr>
            <p:cNvPr id="13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HsFAAAzBAAAwgkAAAAAAAAmAAAACAAAAP//////////"/>
                </a:ext>
              </a:extLst>
            </p:cNvSpPr>
            <p:nvPr/>
          </p:nvSpPr>
          <p:spPr>
            <a:xfrm>
              <a:off x="0" y="890905"/>
              <a:ext cx="682625" cy="695325"/>
            </a:xfrm>
            <a:custGeom>
              <a:avLst/>
              <a:gdLst/>
              <a:ahLst/>
              <a:cxnLst/>
              <a:rect l="0" t="0" r="682625" b="695325"/>
              <a:pathLst>
                <a:path w="682625" h="695325">
                  <a:moveTo>
                    <a:pt x="0" y="665162"/>
                  </a:moveTo>
                  <a:lnTo>
                    <a:pt x="668337" y="-3175"/>
                  </a:lnTo>
                  <a:lnTo>
                    <a:pt x="682625" y="12700"/>
                  </a:lnTo>
                  <a:lnTo>
                    <a:pt x="0" y="695325"/>
                  </a:lnTo>
                  <a:lnTo>
                    <a:pt x="0" y="6651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2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MAADAFAAB+BAAA3wUAAAAAAAAmAAAACAAAAP//////////"/>
                </a:ext>
              </a:extLst>
            </p:cNvSpPr>
            <p:nvPr/>
          </p:nvSpPr>
          <p:spPr>
            <a:xfrm>
              <a:off x="619125" y="843280"/>
              <a:ext cx="111125" cy="111125"/>
            </a:xfrm>
            <a:custGeom>
              <a:avLst/>
              <a:gdLst/>
              <a:ahLst/>
              <a:cxnLst/>
              <a:rect l="0" t="0" r="111125" b="111125"/>
              <a:pathLst>
                <a:path w="111125" h="111125">
                  <a:moveTo>
                    <a:pt x="58340" y="0"/>
                  </a:moveTo>
                  <a:cubicBezTo>
                    <a:pt x="86121" y="0"/>
                    <a:pt x="111125" y="25003"/>
                    <a:pt x="111125" y="55562"/>
                  </a:cubicBezTo>
                  <a:cubicBezTo>
                    <a:pt x="111125" y="86121"/>
                    <a:pt x="86121" y="111125"/>
                    <a:pt x="58340" y="111125"/>
                  </a:cubicBezTo>
                  <a:cubicBezTo>
                    <a:pt x="25003" y="111125"/>
                    <a:pt x="0" y="86121"/>
                    <a:pt x="0" y="55562"/>
                  </a:cubicBezTo>
                  <a:cubicBezTo>
                    <a:pt x="0" y="25003"/>
                    <a:pt x="25003" y="0"/>
                    <a:pt x="58340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GkGAADNBwAAsgoAAAAAAAAmAAAACAAAAP//////////"/>
                </a:ext>
              </a:extLst>
            </p:cNvSpPr>
            <p:nvPr/>
          </p:nvSpPr>
          <p:spPr>
            <a:xfrm>
              <a:off x="0" y="1042035"/>
              <a:ext cx="1268095" cy="696595"/>
            </a:xfrm>
            <a:custGeom>
              <a:avLst/>
              <a:gdLst/>
              <a:ahLst/>
              <a:cxnLst/>
              <a:rect l="0" t="0" r="1268095" b="696595"/>
              <a:pathLst>
                <a:path w="1268095" h="696595">
                  <a:moveTo>
                    <a:pt x="0" y="666446"/>
                  </a:moveTo>
                  <a:lnTo>
                    <a:pt x="668170" y="-1724"/>
                  </a:lnTo>
                  <a:lnTo>
                    <a:pt x="671344" y="0"/>
                  </a:lnTo>
                  <a:lnTo>
                    <a:pt x="676105" y="0"/>
                  </a:lnTo>
                  <a:lnTo>
                    <a:pt x="1268095" y="0"/>
                  </a:lnTo>
                  <a:lnTo>
                    <a:pt x="1268095" y="20628"/>
                  </a:lnTo>
                  <a:lnTo>
                    <a:pt x="679279" y="20628"/>
                  </a:lnTo>
                  <a:lnTo>
                    <a:pt x="0" y="699907"/>
                  </a:lnTo>
                  <a:lnTo>
                    <a:pt x="0" y="6664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0" name="Oval 4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dgcAACAGAAAlCAAAzQYAAAAAAAAmAAAACAAAAP//////////"/>
                </a:ext>
              </a:extLst>
            </p:cNvSpPr>
            <p:nvPr/>
          </p:nvSpPr>
          <p:spPr>
            <a:xfrm>
              <a:off x="1212850" y="995680"/>
              <a:ext cx="111125" cy="1098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9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EcHAAAcEwAAygsAAAAAAAAmAAAACAAAAP//////////"/>
                </a:ext>
              </a:extLst>
            </p:cNvSpPr>
            <p:nvPr/>
          </p:nvSpPr>
          <p:spPr>
            <a:xfrm>
              <a:off x="0" y="1183005"/>
              <a:ext cx="3106420" cy="733425"/>
            </a:xfrm>
            <a:custGeom>
              <a:avLst/>
              <a:gdLst/>
              <a:ahLst/>
              <a:cxnLst/>
              <a:rect l="0" t="0" r="3106420" b="733425"/>
              <a:pathLst>
                <a:path w="3106420" h="733425">
                  <a:moveTo>
                    <a:pt x="0" y="703262"/>
                  </a:moveTo>
                  <a:lnTo>
                    <a:pt x="701603" y="1659"/>
                  </a:lnTo>
                  <a:lnTo>
                    <a:pt x="704778" y="0"/>
                  </a:lnTo>
                  <a:lnTo>
                    <a:pt x="709540" y="0"/>
                  </a:lnTo>
                  <a:lnTo>
                    <a:pt x="1700039" y="0"/>
                  </a:lnTo>
                  <a:lnTo>
                    <a:pt x="1701626" y="0"/>
                  </a:lnTo>
                  <a:lnTo>
                    <a:pt x="1704801" y="0"/>
                  </a:lnTo>
                  <a:lnTo>
                    <a:pt x="2081000" y="219075"/>
                  </a:lnTo>
                  <a:lnTo>
                    <a:pt x="3106420" y="219075"/>
                  </a:lnTo>
                  <a:lnTo>
                    <a:pt x="3106420" y="241300"/>
                  </a:lnTo>
                  <a:lnTo>
                    <a:pt x="2077825" y="241300"/>
                  </a:lnTo>
                  <a:lnTo>
                    <a:pt x="2074650" y="241300"/>
                  </a:lnTo>
                  <a:lnTo>
                    <a:pt x="2073063" y="238125"/>
                  </a:lnTo>
                  <a:lnTo>
                    <a:pt x="1696864" y="19050"/>
                  </a:lnTo>
                  <a:lnTo>
                    <a:pt x="712715" y="19050"/>
                  </a:lnTo>
                  <a:lnTo>
                    <a:pt x="0" y="731765"/>
                  </a:lnTo>
                  <a:lnTo>
                    <a:pt x="0" y="7032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8" name="Oval 4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xIAAFoIAAB7EwAACQkAAAAAAAAmAAAACAAAAP//////////"/>
                </a:ext>
              </a:extLst>
            </p:cNvSpPr>
            <p:nvPr/>
          </p:nvSpPr>
          <p:spPr>
            <a:xfrm>
              <a:off x="3052445" y="1357630"/>
              <a:ext cx="114300" cy="11112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7" name="Freeform 4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DwIAAACCgAA8QwAAAAAAAAmAAAACAAAAP//////////"/>
                </a:ext>
              </a:extLst>
            </p:cNvSpPr>
            <p:nvPr/>
          </p:nvSpPr>
          <p:spPr>
            <a:xfrm>
              <a:off x="0" y="1338580"/>
              <a:ext cx="1626870" cy="765175"/>
            </a:xfrm>
            <a:custGeom>
              <a:avLst/>
              <a:gdLst/>
              <a:ahLst/>
              <a:cxnLst/>
              <a:rect l="0" t="0" r="1626870" b="765175"/>
              <a:pathLst>
                <a:path w="1626870" h="765175">
                  <a:moveTo>
                    <a:pt x="0" y="735012"/>
                  </a:moveTo>
                  <a:lnTo>
                    <a:pt x="731695" y="3317"/>
                  </a:lnTo>
                  <a:lnTo>
                    <a:pt x="734869" y="0"/>
                  </a:lnTo>
                  <a:lnTo>
                    <a:pt x="741218" y="0"/>
                  </a:lnTo>
                  <a:lnTo>
                    <a:pt x="1626870" y="0"/>
                  </a:lnTo>
                  <a:lnTo>
                    <a:pt x="1626870" y="22225"/>
                  </a:lnTo>
                  <a:lnTo>
                    <a:pt x="742805" y="22225"/>
                  </a:lnTo>
                  <a:lnTo>
                    <a:pt x="0" y="765030"/>
                  </a:lnTo>
                  <a:lnTo>
                    <a:pt x="0" y="73501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6" name="Freeform 4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qAkAAPYHAABVCgAApQgAAAAAAAAmAAAACAAAAP//////////"/>
                </a:ext>
              </a:extLst>
            </p:cNvSpPr>
            <p:nvPr/>
          </p:nvSpPr>
          <p:spPr>
            <a:xfrm>
              <a:off x="1569720" y="1294130"/>
              <a:ext cx="109855" cy="111125"/>
            </a:xfrm>
            <a:custGeom>
              <a:avLst/>
              <a:gdLst/>
              <a:ahLst/>
              <a:cxnLst/>
              <a:rect l="0" t="0" r="109855" b="111125"/>
              <a:pathLst>
                <a:path w="109855" h="111125">
                  <a:moveTo>
                    <a:pt x="57673" y="0"/>
                  </a:moveTo>
                  <a:cubicBezTo>
                    <a:pt x="85137" y="0"/>
                    <a:pt x="109855" y="25003"/>
                    <a:pt x="109855" y="55562"/>
                  </a:cubicBezTo>
                  <a:cubicBezTo>
                    <a:pt x="109855" y="86121"/>
                    <a:pt x="85137" y="111125"/>
                    <a:pt x="57673" y="111125"/>
                  </a:cubicBezTo>
                  <a:cubicBezTo>
                    <a:pt x="24717" y="111125"/>
                    <a:pt x="0" y="86121"/>
                    <a:pt x="0" y="55562"/>
                  </a:cubicBezTo>
                  <a:cubicBezTo>
                    <a:pt x="0" y="25003"/>
                    <a:pt x="24717" y="0"/>
                    <a:pt x="57673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FoKAACxAwAAHQ4AAAAAAAAmAAAACAAAAP//////////"/>
                </a:ext>
              </a:extLst>
            </p:cNvSpPr>
            <p:nvPr/>
          </p:nvSpPr>
          <p:spPr>
            <a:xfrm>
              <a:off x="0" y="1682750"/>
              <a:ext cx="600075" cy="611505"/>
            </a:xfrm>
            <a:custGeom>
              <a:avLst/>
              <a:gdLst/>
              <a:ahLst/>
              <a:cxnLst/>
              <a:rect l="0" t="0" r="600075" b="611505"/>
              <a:pathLst>
                <a:path w="600075" h="611505">
                  <a:moveTo>
                    <a:pt x="0" y="584503"/>
                  </a:moveTo>
                  <a:lnTo>
                    <a:pt x="582612" y="1891"/>
                  </a:lnTo>
                  <a:lnTo>
                    <a:pt x="600075" y="14294"/>
                  </a:lnTo>
                  <a:lnTo>
                    <a:pt x="0" y="614369"/>
                  </a:lnTo>
                  <a:lnTo>
                    <a:pt x="0" y="58450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4" name="Oval 49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QMAAA0KAAD5AwAAwQoAAAAAAAAmAAAACAAAAP//////////"/>
                </a:ext>
              </a:extLst>
            </p:cNvSpPr>
            <p:nvPr/>
          </p:nvSpPr>
          <p:spPr>
            <a:xfrm>
              <a:off x="536575" y="1633855"/>
              <a:ext cx="109220" cy="1143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grpSp>
        <p:nvGrpSpPr>
          <p:cNvPr id="14" name="Group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PYgAAAfAAAAVAAAAAAAAAAAAAAAAAAAAAAAAAAAAAAAAAAAAAAAAAAAAAAAAAAAAAAAAAAAAAAAAAAAAAAAAAAAAAAAAAAAAAAAAAAAAAAAAAAAAAAAAAAAAAAAAAAAACEAAAAYAAAAFAAAAIT+///OGgAArxUAAEYrAAAQAAAAJgAAAAgAAAD/////AAAAAA=="/>
              </a:ext>
            </a:extLst>
          </p:cNvGrpSpPr>
          <p:nvPr/>
        </p:nvGrpSpPr>
        <p:grpSpPr>
          <a:xfrm rot="10800000">
            <a:off x="-241300" y="4357370"/>
            <a:ext cx="3766185" cy="2677160"/>
            <a:chOff x="-241300" y="4357370"/>
            <a:chExt cx="3766185" cy="2677160"/>
          </a:xfrm>
        </p:grpSpPr>
        <p:sp>
          <p:nvSpPr>
            <p:cNvPr id="62" name="Oval 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xQAAD8mAACoFAAAjSYAAAAAAAAmAAAACAAAAP//////////"/>
                </a:ext>
              </a:extLst>
            </p:cNvSpPr>
            <p:nvPr/>
          </p:nvSpPr>
          <p:spPr>
            <a:xfrm>
              <a:off x="3306445" y="6217285"/>
              <a:ext cx="51435" cy="4953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1" name="Freeform 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RMAAMseAAAOFAAAmh8AAAAAAAAmAAAACAAAAP//////////"/>
                </a:ext>
              </a:extLst>
            </p:cNvSpPr>
            <p:nvPr/>
          </p:nvSpPr>
          <p:spPr>
            <a:xfrm>
              <a:off x="3147695" y="5005705"/>
              <a:ext cx="112395" cy="131445"/>
            </a:xfrm>
            <a:custGeom>
              <a:avLst/>
              <a:gdLst/>
              <a:ahLst/>
              <a:cxnLst/>
              <a:rect l="0" t="0" r="112395" b="131445"/>
              <a:pathLst>
                <a:path w="112395" h="131445">
                  <a:moveTo>
                    <a:pt x="112395" y="65722"/>
                  </a:moveTo>
                  <a:lnTo>
                    <a:pt x="56197" y="98120"/>
                  </a:lnTo>
                  <a:lnTo>
                    <a:pt x="0" y="131445"/>
                  </a:lnTo>
                  <a:lnTo>
                    <a:pt x="0" y="65722"/>
                  </a:lnTo>
                  <a:lnTo>
                    <a:pt x="0" y="0"/>
                  </a:lnTo>
                  <a:lnTo>
                    <a:pt x="56197" y="32397"/>
                  </a:lnTo>
                  <a:lnTo>
                    <a:pt x="112395" y="6572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0" name="Oval 7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EhAAADwbAABiEAAAjhsAAAAAAAAmAAAACAAAAP//////////"/>
                </a:ext>
              </a:extLst>
            </p:cNvSpPr>
            <p:nvPr/>
          </p:nvSpPr>
          <p:spPr>
            <a:xfrm>
              <a:off x="2612390" y="4427220"/>
              <a:ext cx="5080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9" name="Freeform 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AQAADUdAAAsBgAAkB4AAAAAAAAmAAAACAAAAP//////////"/>
                </a:ext>
              </a:extLst>
            </p:cNvSpPr>
            <p:nvPr/>
          </p:nvSpPr>
          <p:spPr>
            <a:xfrm>
              <a:off x="779780" y="4747895"/>
              <a:ext cx="223520" cy="220345"/>
            </a:xfrm>
            <a:custGeom>
              <a:avLst/>
              <a:gdLst/>
              <a:ahLst/>
              <a:cxnLst/>
              <a:rect l="0" t="0" r="223520" b="220345"/>
              <a:pathLst>
                <a:path w="223520" h="220345">
                  <a:moveTo>
                    <a:pt x="110978" y="220345"/>
                  </a:moveTo>
                  <a:cubicBezTo>
                    <a:pt x="173502" y="220345"/>
                    <a:pt x="223520" y="170337"/>
                    <a:pt x="223520" y="109391"/>
                  </a:cubicBezTo>
                  <a:cubicBezTo>
                    <a:pt x="223520" y="50007"/>
                    <a:pt x="173502" y="0"/>
                    <a:pt x="110978" y="0"/>
                  </a:cubicBezTo>
                  <a:cubicBezTo>
                    <a:pt x="50018" y="0"/>
                    <a:pt x="0" y="50007"/>
                    <a:pt x="0" y="109391"/>
                  </a:cubicBezTo>
                  <a:cubicBezTo>
                    <a:pt x="0" y="170337"/>
                    <a:pt x="50018" y="220345"/>
                    <a:pt x="110978" y="220345"/>
                  </a:cubicBezTo>
                  <a:close/>
                  <a:moveTo>
                    <a:pt x="110978" y="6250"/>
                  </a:moveTo>
                  <a:cubicBezTo>
                    <a:pt x="168812" y="6250"/>
                    <a:pt x="217268" y="53131"/>
                    <a:pt x="217268" y="109391"/>
                  </a:cubicBezTo>
                  <a:cubicBezTo>
                    <a:pt x="217268" y="167212"/>
                    <a:pt x="168812" y="214094"/>
                    <a:pt x="110978" y="214094"/>
                  </a:cubicBezTo>
                  <a:cubicBezTo>
                    <a:pt x="53145" y="214094"/>
                    <a:pt x="6252" y="167212"/>
                    <a:pt x="6252" y="109391"/>
                  </a:cubicBezTo>
                  <a:cubicBezTo>
                    <a:pt x="6252" y="53131"/>
                    <a:pt x="53145" y="6250"/>
                    <a:pt x="110978" y="625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8" name="Freeform 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FEjAACzEgAAYSQAAAAAAAAmAAAACAAAAP//////////"/>
                </a:ext>
              </a:extLst>
            </p:cNvSpPr>
            <p:nvPr/>
          </p:nvSpPr>
          <p:spPr>
            <a:xfrm>
              <a:off x="2865120" y="5741035"/>
              <a:ext cx="174625" cy="172720"/>
            </a:xfrm>
            <a:custGeom>
              <a:avLst/>
              <a:gdLst/>
              <a:ahLst/>
              <a:cxnLst/>
              <a:rect l="0" t="0" r="174625" b="172720"/>
              <a:pathLst>
                <a:path w="174625" h="172720">
                  <a:moveTo>
                    <a:pt x="174625" y="87138"/>
                  </a:moveTo>
                  <a:cubicBezTo>
                    <a:pt x="174625" y="38901"/>
                    <a:pt x="135646" y="0"/>
                    <a:pt x="87312" y="0"/>
                  </a:cubicBezTo>
                  <a:cubicBezTo>
                    <a:pt x="38978" y="0"/>
                    <a:pt x="0" y="38901"/>
                    <a:pt x="0" y="87138"/>
                  </a:cubicBezTo>
                  <a:cubicBezTo>
                    <a:pt x="0" y="133819"/>
                    <a:pt x="38978" y="172720"/>
                    <a:pt x="87312" y="172720"/>
                  </a:cubicBezTo>
                  <a:cubicBezTo>
                    <a:pt x="135646" y="172720"/>
                    <a:pt x="174625" y="133819"/>
                    <a:pt x="174625" y="87138"/>
                  </a:cubicBezTo>
                  <a:close/>
                  <a:moveTo>
                    <a:pt x="17150" y="87138"/>
                  </a:moveTo>
                  <a:cubicBezTo>
                    <a:pt x="17150" y="48237"/>
                    <a:pt x="48332" y="17116"/>
                    <a:pt x="87312" y="17116"/>
                  </a:cubicBezTo>
                  <a:cubicBezTo>
                    <a:pt x="126291" y="17116"/>
                    <a:pt x="159033" y="48237"/>
                    <a:pt x="159033" y="87138"/>
                  </a:cubicBezTo>
                  <a:cubicBezTo>
                    <a:pt x="159033" y="124483"/>
                    <a:pt x="126291" y="157160"/>
                    <a:pt x="87312" y="157160"/>
                  </a:cubicBezTo>
                  <a:cubicBezTo>
                    <a:pt x="48332" y="157160"/>
                    <a:pt x="17150" y="124483"/>
                    <a:pt x="17150" y="87138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7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cwMAAHMeAADtAwAA7R4AAAAAAAAmAAAACAAAAP//////////"/>
                </a:ext>
              </a:extLst>
            </p:cNvSpPr>
            <p:nvPr/>
          </p:nvSpPr>
          <p:spPr>
            <a:xfrm>
              <a:off x="560705" y="4949825"/>
              <a:ext cx="77470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6" name="Freeform 1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hP7//84aAACFFAAATikAAAAAAAAmAAAACAAAAP//////////"/>
                </a:ext>
              </a:extLst>
            </p:cNvSpPr>
            <p:nvPr/>
          </p:nvSpPr>
          <p:spPr>
            <a:xfrm>
              <a:off x="-241300" y="4357370"/>
              <a:ext cx="3576955" cy="2357120"/>
            </a:xfrm>
            <a:custGeom>
              <a:avLst/>
              <a:gdLst/>
              <a:ahLst/>
              <a:cxnLst/>
              <a:rect l="0" t="0" r="3576955" b="2357120"/>
              <a:pathLst>
                <a:path w="3576955" h="2357120">
                  <a:moveTo>
                    <a:pt x="38998" y="398057"/>
                  </a:moveTo>
                  <a:cubicBezTo>
                    <a:pt x="60837" y="398057"/>
                    <a:pt x="77997" y="380886"/>
                    <a:pt x="77997" y="360593"/>
                  </a:cubicBezTo>
                  <a:cubicBezTo>
                    <a:pt x="77997" y="357471"/>
                    <a:pt x="77997" y="354349"/>
                    <a:pt x="77997" y="352787"/>
                  </a:cubicBezTo>
                  <a:cubicBezTo>
                    <a:pt x="662976" y="352787"/>
                    <a:pt x="662976" y="352787"/>
                    <a:pt x="662976" y="352787"/>
                  </a:cubicBezTo>
                  <a:cubicBezTo>
                    <a:pt x="783091" y="491717"/>
                    <a:pt x="783091" y="491717"/>
                    <a:pt x="783091" y="491717"/>
                  </a:cubicBezTo>
                  <a:cubicBezTo>
                    <a:pt x="561580" y="491717"/>
                    <a:pt x="561580" y="491717"/>
                    <a:pt x="561580" y="491717"/>
                  </a:cubicBezTo>
                  <a:cubicBezTo>
                    <a:pt x="558459" y="482351"/>
                    <a:pt x="547540" y="474546"/>
                    <a:pt x="536621" y="474546"/>
                  </a:cubicBezTo>
                  <a:cubicBezTo>
                    <a:pt x="522581" y="474546"/>
                    <a:pt x="510102" y="485473"/>
                    <a:pt x="510102" y="499522"/>
                  </a:cubicBezTo>
                  <a:cubicBezTo>
                    <a:pt x="510102" y="513571"/>
                    <a:pt x="522581" y="526059"/>
                    <a:pt x="536621" y="526059"/>
                  </a:cubicBezTo>
                  <a:cubicBezTo>
                    <a:pt x="547540" y="526059"/>
                    <a:pt x="558459" y="518254"/>
                    <a:pt x="561580" y="508888"/>
                  </a:cubicBezTo>
                  <a:cubicBezTo>
                    <a:pt x="968726" y="508888"/>
                    <a:pt x="968726" y="508888"/>
                    <a:pt x="968726" y="508888"/>
                  </a:cubicBezTo>
                  <a:cubicBezTo>
                    <a:pt x="973405" y="593183"/>
                    <a:pt x="1045163" y="661867"/>
                    <a:pt x="1132520" y="661867"/>
                  </a:cubicBezTo>
                  <a:cubicBezTo>
                    <a:pt x="1219877" y="661867"/>
                    <a:pt x="1293194" y="593183"/>
                    <a:pt x="1296314" y="508888"/>
                  </a:cubicBezTo>
                  <a:cubicBezTo>
                    <a:pt x="1472588" y="508888"/>
                    <a:pt x="1472588" y="508888"/>
                    <a:pt x="1472588" y="508888"/>
                  </a:cubicBezTo>
                  <a:cubicBezTo>
                    <a:pt x="1680061" y="713380"/>
                    <a:pt x="1680061" y="713380"/>
                    <a:pt x="1680061" y="713380"/>
                  </a:cubicBezTo>
                  <a:cubicBezTo>
                    <a:pt x="2045088" y="713380"/>
                    <a:pt x="2045088" y="713380"/>
                    <a:pt x="2045088" y="713380"/>
                  </a:cubicBezTo>
                  <a:cubicBezTo>
                    <a:pt x="2049768" y="730551"/>
                    <a:pt x="2065367" y="744600"/>
                    <a:pt x="2084087" y="744600"/>
                  </a:cubicBezTo>
                  <a:cubicBezTo>
                    <a:pt x="2102806" y="744600"/>
                    <a:pt x="2118405" y="730551"/>
                    <a:pt x="2121525" y="713380"/>
                  </a:cubicBezTo>
                  <a:cubicBezTo>
                    <a:pt x="2289999" y="713380"/>
                    <a:pt x="2289999" y="713380"/>
                    <a:pt x="2289999" y="713380"/>
                  </a:cubicBezTo>
                  <a:cubicBezTo>
                    <a:pt x="2143365" y="858554"/>
                    <a:pt x="2143365" y="858554"/>
                    <a:pt x="2143365" y="858554"/>
                  </a:cubicBezTo>
                  <a:cubicBezTo>
                    <a:pt x="1690980" y="858554"/>
                    <a:pt x="1690980" y="858554"/>
                    <a:pt x="1690980" y="858554"/>
                  </a:cubicBezTo>
                  <a:cubicBezTo>
                    <a:pt x="1687861" y="847627"/>
                    <a:pt x="1676941" y="841383"/>
                    <a:pt x="1666021" y="841383"/>
                  </a:cubicBezTo>
                  <a:cubicBezTo>
                    <a:pt x="1651982" y="841383"/>
                    <a:pt x="1639502" y="852310"/>
                    <a:pt x="1639502" y="866359"/>
                  </a:cubicBezTo>
                  <a:cubicBezTo>
                    <a:pt x="1639502" y="880408"/>
                    <a:pt x="1651982" y="891335"/>
                    <a:pt x="1666021" y="891335"/>
                  </a:cubicBezTo>
                  <a:cubicBezTo>
                    <a:pt x="1676941" y="891335"/>
                    <a:pt x="1687861" y="885091"/>
                    <a:pt x="1690980" y="874164"/>
                  </a:cubicBezTo>
                  <a:cubicBezTo>
                    <a:pt x="2149604" y="874164"/>
                    <a:pt x="2149604" y="874164"/>
                    <a:pt x="2149604" y="874164"/>
                  </a:cubicBezTo>
                  <a:cubicBezTo>
                    <a:pt x="2313399" y="713380"/>
                    <a:pt x="2313399" y="713380"/>
                    <a:pt x="2313399" y="713380"/>
                  </a:cubicBezTo>
                  <a:cubicBezTo>
                    <a:pt x="2450674" y="713380"/>
                    <a:pt x="2450674" y="713380"/>
                    <a:pt x="2450674" y="713380"/>
                  </a:cubicBezTo>
                  <a:cubicBezTo>
                    <a:pt x="2452234" y="797674"/>
                    <a:pt x="2478753" y="875725"/>
                    <a:pt x="2522431" y="941287"/>
                  </a:cubicBezTo>
                  <a:cubicBezTo>
                    <a:pt x="2522431" y="941287"/>
                    <a:pt x="2522431" y="941287"/>
                    <a:pt x="2522431" y="941287"/>
                  </a:cubicBezTo>
                  <a:cubicBezTo>
                    <a:pt x="2366437" y="1094266"/>
                    <a:pt x="2366437" y="1094266"/>
                    <a:pt x="2366437" y="1094266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176123" y="989678"/>
                    <a:pt x="2176123" y="989678"/>
                    <a:pt x="2176123" y="989678"/>
                  </a:cubicBezTo>
                  <a:cubicBezTo>
                    <a:pt x="1970211" y="1106754"/>
                    <a:pt x="1970211" y="1106754"/>
                    <a:pt x="1970211" y="1106754"/>
                  </a:cubicBezTo>
                  <a:cubicBezTo>
                    <a:pt x="1970211" y="1340905"/>
                    <a:pt x="1970211" y="1340905"/>
                    <a:pt x="1970211" y="1340905"/>
                  </a:cubicBezTo>
                  <a:cubicBezTo>
                    <a:pt x="2176123" y="1457980"/>
                    <a:pt x="2176123" y="1457980"/>
                    <a:pt x="2176123" y="1457980"/>
                  </a:cubicBezTo>
                  <a:cubicBezTo>
                    <a:pt x="2380476" y="1340905"/>
                    <a:pt x="2380476" y="1340905"/>
                    <a:pt x="2380476" y="1340905"/>
                  </a:cubicBezTo>
                  <a:cubicBezTo>
                    <a:pt x="2380476" y="1106754"/>
                    <a:pt x="2380476" y="1106754"/>
                    <a:pt x="2380476" y="1106754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531791" y="953775"/>
                    <a:pt x="2531791" y="953775"/>
                    <a:pt x="2531791" y="953775"/>
                  </a:cubicBezTo>
                  <a:cubicBezTo>
                    <a:pt x="2608228" y="1056801"/>
                    <a:pt x="2731464" y="1125486"/>
                    <a:pt x="2870299" y="1128608"/>
                  </a:cubicBezTo>
                  <a:cubicBezTo>
                    <a:pt x="2870299" y="1205097"/>
                    <a:pt x="2870299" y="1205097"/>
                    <a:pt x="2870299" y="1205097"/>
                  </a:cubicBezTo>
                  <a:cubicBezTo>
                    <a:pt x="2737704" y="1281586"/>
                    <a:pt x="2737704" y="1281586"/>
                    <a:pt x="2737704" y="1281586"/>
                  </a:cubicBezTo>
                  <a:cubicBezTo>
                    <a:pt x="2737704" y="1339344"/>
                    <a:pt x="2737704" y="1339344"/>
                    <a:pt x="2737704" y="1339344"/>
                  </a:cubicBezTo>
                  <a:cubicBezTo>
                    <a:pt x="2620708" y="1454858"/>
                    <a:pt x="2620708" y="1454858"/>
                    <a:pt x="2620708" y="1454858"/>
                  </a:cubicBezTo>
                  <a:cubicBezTo>
                    <a:pt x="2620708" y="1259732"/>
                    <a:pt x="2620708" y="1259732"/>
                    <a:pt x="2620708" y="1259732"/>
                  </a:cubicBezTo>
                  <a:cubicBezTo>
                    <a:pt x="2669066" y="1211341"/>
                    <a:pt x="2669066" y="1211341"/>
                    <a:pt x="2669066" y="1211341"/>
                  </a:cubicBezTo>
                  <a:cubicBezTo>
                    <a:pt x="2656587" y="1200414"/>
                    <a:pt x="2656587" y="1200414"/>
                    <a:pt x="2656587" y="1200414"/>
                  </a:cubicBezTo>
                  <a:cubicBezTo>
                    <a:pt x="2603549" y="1253488"/>
                    <a:pt x="2603549" y="1253488"/>
                    <a:pt x="2603549" y="1253488"/>
                  </a:cubicBezTo>
                  <a:cubicBezTo>
                    <a:pt x="2603549" y="1472029"/>
                    <a:pt x="2603549" y="1472029"/>
                    <a:pt x="2603549" y="1472029"/>
                  </a:cubicBezTo>
                  <a:cubicBezTo>
                    <a:pt x="2489672" y="1584422"/>
                    <a:pt x="2489672" y="1584422"/>
                    <a:pt x="2489672" y="1584422"/>
                  </a:cubicBezTo>
                  <a:cubicBezTo>
                    <a:pt x="2489672" y="1866964"/>
                    <a:pt x="2489672" y="1866964"/>
                    <a:pt x="2489672" y="1866964"/>
                  </a:cubicBezTo>
                  <a:cubicBezTo>
                    <a:pt x="2394516" y="1962185"/>
                    <a:pt x="2394516" y="1962185"/>
                    <a:pt x="2394516" y="1962185"/>
                  </a:cubicBezTo>
                  <a:cubicBezTo>
                    <a:pt x="2391396" y="1960624"/>
                    <a:pt x="2386716" y="1959063"/>
                    <a:pt x="2382036" y="1959063"/>
                  </a:cubicBezTo>
                  <a:cubicBezTo>
                    <a:pt x="2367997" y="1959063"/>
                    <a:pt x="2357077" y="1969990"/>
                    <a:pt x="2357077" y="1984039"/>
                  </a:cubicBezTo>
                  <a:cubicBezTo>
                    <a:pt x="2357077" y="1998088"/>
                    <a:pt x="2367997" y="2010577"/>
                    <a:pt x="2382036" y="2010577"/>
                  </a:cubicBezTo>
                  <a:cubicBezTo>
                    <a:pt x="2397636" y="2010577"/>
                    <a:pt x="2408555" y="1998088"/>
                    <a:pt x="2408555" y="1984039"/>
                  </a:cubicBezTo>
                  <a:cubicBezTo>
                    <a:pt x="2408555" y="1980917"/>
                    <a:pt x="2406995" y="1976234"/>
                    <a:pt x="2405435" y="1973112"/>
                  </a:cubicBezTo>
                  <a:cubicBezTo>
                    <a:pt x="2506832" y="1873208"/>
                    <a:pt x="2506832" y="1873208"/>
                    <a:pt x="2506832" y="1873208"/>
                  </a:cubicBezTo>
                  <a:cubicBezTo>
                    <a:pt x="2506832" y="1590666"/>
                    <a:pt x="2506832" y="1590666"/>
                    <a:pt x="2506832" y="1590666"/>
                  </a:cubicBezTo>
                  <a:cubicBezTo>
                    <a:pt x="2737704" y="1362759"/>
                    <a:pt x="2737704" y="1362759"/>
                    <a:pt x="2737704" y="1362759"/>
                  </a:cubicBezTo>
                  <a:cubicBezTo>
                    <a:pt x="2737704" y="1433004"/>
                    <a:pt x="2737704" y="1433004"/>
                    <a:pt x="2737704" y="1433004"/>
                  </a:cubicBezTo>
                  <a:cubicBezTo>
                    <a:pt x="2550510" y="1618764"/>
                    <a:pt x="2550510" y="1618764"/>
                    <a:pt x="2550510" y="1618764"/>
                  </a:cubicBezTo>
                  <a:cubicBezTo>
                    <a:pt x="2550510" y="2077700"/>
                    <a:pt x="2550510" y="2077700"/>
                    <a:pt x="2550510" y="2077700"/>
                  </a:cubicBezTo>
                  <a:cubicBezTo>
                    <a:pt x="2566110" y="2077700"/>
                    <a:pt x="2566110" y="2077700"/>
                    <a:pt x="2566110" y="2077700"/>
                  </a:cubicBezTo>
                  <a:cubicBezTo>
                    <a:pt x="2566110" y="1625008"/>
                    <a:pt x="2566110" y="1625008"/>
                    <a:pt x="2566110" y="1625008"/>
                  </a:cubicBezTo>
                  <a:cubicBezTo>
                    <a:pt x="2747064" y="1447053"/>
                    <a:pt x="2747064" y="1447053"/>
                    <a:pt x="2747064" y="1447053"/>
                  </a:cubicBezTo>
                  <a:cubicBezTo>
                    <a:pt x="2870299" y="1517298"/>
                    <a:pt x="2870299" y="1517298"/>
                    <a:pt x="2870299" y="1517298"/>
                  </a:cubicBezTo>
                  <a:cubicBezTo>
                    <a:pt x="2870299" y="1681204"/>
                    <a:pt x="2870299" y="1681204"/>
                    <a:pt x="2870299" y="1681204"/>
                  </a:cubicBezTo>
                  <a:cubicBezTo>
                    <a:pt x="3055933" y="1863842"/>
                    <a:pt x="3055933" y="1863842"/>
                    <a:pt x="3055933" y="1863842"/>
                  </a:cubicBezTo>
                  <a:cubicBezTo>
                    <a:pt x="3055933" y="2040236"/>
                    <a:pt x="3055933" y="2040236"/>
                    <a:pt x="3055933" y="2040236"/>
                  </a:cubicBezTo>
                  <a:cubicBezTo>
                    <a:pt x="3038773" y="2043358"/>
                    <a:pt x="3024734" y="2058968"/>
                    <a:pt x="3024734" y="2077700"/>
                  </a:cubicBezTo>
                  <a:cubicBezTo>
                    <a:pt x="3024734" y="2096432"/>
                    <a:pt x="3038773" y="2112042"/>
                    <a:pt x="3055933" y="2115164"/>
                  </a:cubicBezTo>
                  <a:cubicBezTo>
                    <a:pt x="3055933" y="2308729"/>
                    <a:pt x="3055933" y="2308729"/>
                    <a:pt x="3055933" y="2308729"/>
                  </a:cubicBezTo>
                  <a:cubicBezTo>
                    <a:pt x="3046573" y="2311851"/>
                    <a:pt x="3038773" y="2321217"/>
                    <a:pt x="3038773" y="2332144"/>
                  </a:cubicBezTo>
                  <a:cubicBezTo>
                    <a:pt x="3038773" y="2346193"/>
                    <a:pt x="3049693" y="2357120"/>
                    <a:pt x="3063732" y="2357120"/>
                  </a:cubicBezTo>
                  <a:cubicBezTo>
                    <a:pt x="3079332" y="2357120"/>
                    <a:pt x="3090252" y="2346193"/>
                    <a:pt x="3090252" y="2332144"/>
                  </a:cubicBezTo>
                  <a:cubicBezTo>
                    <a:pt x="3090252" y="2321217"/>
                    <a:pt x="3082452" y="2311851"/>
                    <a:pt x="3071532" y="2308729"/>
                  </a:cubicBezTo>
                  <a:cubicBezTo>
                    <a:pt x="3071532" y="2115164"/>
                    <a:pt x="3071532" y="2115164"/>
                    <a:pt x="3071532" y="2115164"/>
                  </a:cubicBezTo>
                  <a:cubicBezTo>
                    <a:pt x="3090252" y="2112042"/>
                    <a:pt x="3102731" y="2096432"/>
                    <a:pt x="3102731" y="2077700"/>
                  </a:cubicBezTo>
                  <a:cubicBezTo>
                    <a:pt x="3102731" y="2058968"/>
                    <a:pt x="3090252" y="2043358"/>
                    <a:pt x="3071532" y="2040236"/>
                  </a:cubicBezTo>
                  <a:cubicBezTo>
                    <a:pt x="3071532" y="1857598"/>
                    <a:pt x="3071532" y="1857598"/>
                    <a:pt x="3071532" y="1857598"/>
                  </a:cubicBezTo>
                  <a:cubicBezTo>
                    <a:pt x="2885899" y="1674960"/>
                    <a:pt x="2885899" y="1674960"/>
                    <a:pt x="2885899" y="1674960"/>
                  </a:cubicBezTo>
                  <a:cubicBezTo>
                    <a:pt x="2885899" y="1517298"/>
                    <a:pt x="2885899" y="1517298"/>
                    <a:pt x="2885899" y="1517298"/>
                  </a:cubicBezTo>
                  <a:cubicBezTo>
                    <a:pt x="3020054" y="1440809"/>
                    <a:pt x="3020054" y="1440809"/>
                    <a:pt x="3020054" y="1440809"/>
                  </a:cubicBezTo>
                  <a:cubicBezTo>
                    <a:pt x="3020054" y="1281586"/>
                    <a:pt x="3020054" y="1281586"/>
                    <a:pt x="3020054" y="1281586"/>
                  </a:cubicBezTo>
                  <a:cubicBezTo>
                    <a:pt x="2931137" y="1230073"/>
                    <a:pt x="2931137" y="1230073"/>
                    <a:pt x="2931137" y="1230073"/>
                  </a:cubicBezTo>
                  <a:cubicBezTo>
                    <a:pt x="2931137" y="1069290"/>
                    <a:pt x="2931137" y="1069290"/>
                    <a:pt x="2931137" y="1069290"/>
                  </a:cubicBezTo>
                  <a:cubicBezTo>
                    <a:pt x="3007574" y="1058362"/>
                    <a:pt x="3077772" y="1024020"/>
                    <a:pt x="3130810" y="974068"/>
                  </a:cubicBezTo>
                  <a:cubicBezTo>
                    <a:pt x="3199448" y="1041191"/>
                    <a:pt x="3199448" y="1041191"/>
                    <a:pt x="3199448" y="1041191"/>
                  </a:cubicBezTo>
                  <a:cubicBezTo>
                    <a:pt x="3489598" y="1041191"/>
                    <a:pt x="3489598" y="1041191"/>
                    <a:pt x="3489598" y="1041191"/>
                  </a:cubicBezTo>
                  <a:cubicBezTo>
                    <a:pt x="3491157" y="1053679"/>
                    <a:pt x="3502077" y="1061485"/>
                    <a:pt x="3514557" y="1061485"/>
                  </a:cubicBezTo>
                  <a:cubicBezTo>
                    <a:pt x="3528596" y="1061485"/>
                    <a:pt x="3539516" y="1050557"/>
                    <a:pt x="3539516" y="1036508"/>
                  </a:cubicBezTo>
                  <a:cubicBezTo>
                    <a:pt x="3539516" y="1022459"/>
                    <a:pt x="3528596" y="1009971"/>
                    <a:pt x="3514557" y="1009971"/>
                  </a:cubicBezTo>
                  <a:cubicBezTo>
                    <a:pt x="3503637" y="1009971"/>
                    <a:pt x="3494277" y="1016215"/>
                    <a:pt x="3489598" y="1025581"/>
                  </a:cubicBezTo>
                  <a:cubicBezTo>
                    <a:pt x="3207247" y="1025581"/>
                    <a:pt x="3207247" y="1025581"/>
                    <a:pt x="3207247" y="1025581"/>
                  </a:cubicBezTo>
                  <a:cubicBezTo>
                    <a:pt x="3143290" y="963141"/>
                    <a:pt x="3143290" y="963141"/>
                    <a:pt x="3143290" y="963141"/>
                  </a:cubicBezTo>
                  <a:cubicBezTo>
                    <a:pt x="3208807" y="896018"/>
                    <a:pt x="3250926" y="805479"/>
                    <a:pt x="3250926" y="705575"/>
                  </a:cubicBezTo>
                  <a:cubicBezTo>
                    <a:pt x="3250926" y="605671"/>
                    <a:pt x="3208807" y="513571"/>
                    <a:pt x="3143290" y="448009"/>
                  </a:cubicBezTo>
                  <a:cubicBezTo>
                    <a:pt x="3171369" y="419911"/>
                    <a:pt x="3171369" y="419911"/>
                    <a:pt x="3171369" y="419911"/>
                  </a:cubicBezTo>
                  <a:cubicBezTo>
                    <a:pt x="3244686" y="493278"/>
                    <a:pt x="3291484" y="593183"/>
                    <a:pt x="3291484" y="705575"/>
                  </a:cubicBezTo>
                  <a:cubicBezTo>
                    <a:pt x="3307084" y="705575"/>
                    <a:pt x="3307084" y="705575"/>
                    <a:pt x="3307084" y="705575"/>
                  </a:cubicBezTo>
                  <a:cubicBezTo>
                    <a:pt x="3307084" y="590061"/>
                    <a:pt x="3258726" y="483912"/>
                    <a:pt x="3182288" y="407423"/>
                  </a:cubicBezTo>
                  <a:cubicBezTo>
                    <a:pt x="3537956" y="56196"/>
                    <a:pt x="3537956" y="56196"/>
                    <a:pt x="3537956" y="56196"/>
                  </a:cubicBezTo>
                  <a:cubicBezTo>
                    <a:pt x="3542636" y="59318"/>
                    <a:pt x="3545756" y="59318"/>
                    <a:pt x="3550435" y="59318"/>
                  </a:cubicBezTo>
                  <a:cubicBezTo>
                    <a:pt x="3564475" y="59318"/>
                    <a:pt x="3576955" y="48391"/>
                    <a:pt x="3576955" y="34342"/>
                  </a:cubicBezTo>
                  <a:cubicBezTo>
                    <a:pt x="3576955" y="20293"/>
                    <a:pt x="3564475" y="9366"/>
                    <a:pt x="3550435" y="9366"/>
                  </a:cubicBezTo>
                  <a:cubicBezTo>
                    <a:pt x="3536396" y="9366"/>
                    <a:pt x="3523916" y="20293"/>
                    <a:pt x="3523916" y="34342"/>
                  </a:cubicBezTo>
                  <a:cubicBezTo>
                    <a:pt x="3523916" y="39025"/>
                    <a:pt x="3525476" y="42147"/>
                    <a:pt x="3527036" y="45269"/>
                  </a:cubicBezTo>
                  <a:cubicBezTo>
                    <a:pt x="3171369" y="396496"/>
                    <a:pt x="3171369" y="396496"/>
                    <a:pt x="3171369" y="396496"/>
                  </a:cubicBezTo>
                  <a:cubicBezTo>
                    <a:pt x="3094931" y="326250"/>
                    <a:pt x="2991975" y="282542"/>
                    <a:pt x="2878099" y="282542"/>
                  </a:cubicBezTo>
                  <a:cubicBezTo>
                    <a:pt x="2878099" y="298152"/>
                    <a:pt x="2878099" y="298152"/>
                    <a:pt x="2878099" y="298152"/>
                  </a:cubicBezTo>
                  <a:cubicBezTo>
                    <a:pt x="2987295" y="298152"/>
                    <a:pt x="3085572" y="340299"/>
                    <a:pt x="3160449" y="408984"/>
                  </a:cubicBezTo>
                  <a:cubicBezTo>
                    <a:pt x="3130810" y="437082"/>
                    <a:pt x="3130810" y="437082"/>
                    <a:pt x="3130810" y="437082"/>
                  </a:cubicBezTo>
                  <a:cubicBezTo>
                    <a:pt x="3065292" y="376203"/>
                    <a:pt x="2976375" y="338738"/>
                    <a:pt x="2878099" y="338738"/>
                  </a:cubicBezTo>
                  <a:cubicBezTo>
                    <a:pt x="2778262" y="338738"/>
                    <a:pt x="2687786" y="377764"/>
                    <a:pt x="2622268" y="440204"/>
                  </a:cubicBezTo>
                  <a:cubicBezTo>
                    <a:pt x="2489672" y="310640"/>
                    <a:pt x="2489672" y="310640"/>
                    <a:pt x="2489672" y="310640"/>
                  </a:cubicBezTo>
                  <a:cubicBezTo>
                    <a:pt x="2263480" y="310640"/>
                    <a:pt x="2263480" y="310640"/>
                    <a:pt x="2263480" y="310640"/>
                  </a:cubicBezTo>
                  <a:cubicBezTo>
                    <a:pt x="1982690" y="34342"/>
                    <a:pt x="1982690" y="34342"/>
                    <a:pt x="1982690" y="34342"/>
                  </a:cubicBezTo>
                  <a:cubicBezTo>
                    <a:pt x="1984250" y="31220"/>
                    <a:pt x="1984250" y="28098"/>
                    <a:pt x="1984250" y="24976"/>
                  </a:cubicBezTo>
                  <a:cubicBezTo>
                    <a:pt x="1984250" y="10927"/>
                    <a:pt x="1973331" y="0"/>
                    <a:pt x="1959291" y="0"/>
                  </a:cubicBezTo>
                  <a:cubicBezTo>
                    <a:pt x="1943692" y="0"/>
                    <a:pt x="1932772" y="10927"/>
                    <a:pt x="1932772" y="24976"/>
                  </a:cubicBezTo>
                  <a:cubicBezTo>
                    <a:pt x="1932772" y="39025"/>
                    <a:pt x="1943692" y="51513"/>
                    <a:pt x="1959291" y="51513"/>
                  </a:cubicBezTo>
                  <a:cubicBezTo>
                    <a:pt x="1963970" y="51513"/>
                    <a:pt x="1968650" y="49952"/>
                    <a:pt x="1973331" y="46830"/>
                  </a:cubicBezTo>
                  <a:cubicBezTo>
                    <a:pt x="2240081" y="310640"/>
                    <a:pt x="2240081" y="310640"/>
                    <a:pt x="2240081" y="310640"/>
                  </a:cubicBezTo>
                  <a:cubicBezTo>
                    <a:pt x="2174564" y="310640"/>
                    <a:pt x="2174564" y="310640"/>
                    <a:pt x="2174564" y="310640"/>
                  </a:cubicBezTo>
                  <a:cubicBezTo>
                    <a:pt x="1895332" y="34342"/>
                    <a:pt x="1895332" y="34342"/>
                    <a:pt x="1895332" y="34342"/>
                  </a:cubicBezTo>
                  <a:cubicBezTo>
                    <a:pt x="1896893" y="31220"/>
                    <a:pt x="1896893" y="28098"/>
                    <a:pt x="1896893" y="24976"/>
                  </a:cubicBezTo>
                  <a:cubicBezTo>
                    <a:pt x="1896893" y="10927"/>
                    <a:pt x="1885974" y="0"/>
                    <a:pt x="1871934" y="0"/>
                  </a:cubicBezTo>
                  <a:cubicBezTo>
                    <a:pt x="1856334" y="0"/>
                    <a:pt x="1845415" y="10927"/>
                    <a:pt x="1845415" y="24976"/>
                  </a:cubicBezTo>
                  <a:cubicBezTo>
                    <a:pt x="1845415" y="39025"/>
                    <a:pt x="1856334" y="51513"/>
                    <a:pt x="1871934" y="51513"/>
                  </a:cubicBezTo>
                  <a:cubicBezTo>
                    <a:pt x="1876614" y="51513"/>
                    <a:pt x="1881294" y="49952"/>
                    <a:pt x="1885974" y="46830"/>
                  </a:cubicBezTo>
                  <a:cubicBezTo>
                    <a:pt x="2152724" y="310640"/>
                    <a:pt x="2152724" y="310640"/>
                    <a:pt x="2152724" y="310640"/>
                  </a:cubicBezTo>
                  <a:cubicBezTo>
                    <a:pt x="1825136" y="310640"/>
                    <a:pt x="1825136" y="310640"/>
                    <a:pt x="1825136" y="310640"/>
                  </a:cubicBezTo>
                  <a:cubicBezTo>
                    <a:pt x="1822016" y="299713"/>
                    <a:pt x="1812656" y="291908"/>
                    <a:pt x="1800176" y="291908"/>
                  </a:cubicBezTo>
                  <a:cubicBezTo>
                    <a:pt x="1786137" y="291908"/>
                    <a:pt x="1775217" y="304396"/>
                    <a:pt x="1775217" y="318445"/>
                  </a:cubicBezTo>
                  <a:cubicBezTo>
                    <a:pt x="1775217" y="332494"/>
                    <a:pt x="1786137" y="343421"/>
                    <a:pt x="1800176" y="343421"/>
                  </a:cubicBezTo>
                  <a:cubicBezTo>
                    <a:pt x="1812656" y="343421"/>
                    <a:pt x="1822016" y="337177"/>
                    <a:pt x="1825136" y="326250"/>
                  </a:cubicBezTo>
                  <a:cubicBezTo>
                    <a:pt x="2168324" y="326250"/>
                    <a:pt x="2168324" y="326250"/>
                    <a:pt x="2168324" y="326250"/>
                  </a:cubicBezTo>
                  <a:cubicBezTo>
                    <a:pt x="2169884" y="327811"/>
                    <a:pt x="2169884" y="327811"/>
                    <a:pt x="2169884" y="327811"/>
                  </a:cubicBezTo>
                  <a:cubicBezTo>
                    <a:pt x="2171444" y="326250"/>
                    <a:pt x="2171444" y="326250"/>
                    <a:pt x="2171444" y="326250"/>
                  </a:cubicBezTo>
                  <a:cubicBezTo>
                    <a:pt x="2257241" y="326250"/>
                    <a:pt x="2257241" y="326250"/>
                    <a:pt x="2257241" y="326250"/>
                  </a:cubicBezTo>
                  <a:cubicBezTo>
                    <a:pt x="2257241" y="327811"/>
                    <a:pt x="2257241" y="327811"/>
                    <a:pt x="2257241" y="327811"/>
                  </a:cubicBezTo>
                  <a:cubicBezTo>
                    <a:pt x="2258801" y="326250"/>
                    <a:pt x="2258801" y="326250"/>
                    <a:pt x="2258801" y="326250"/>
                  </a:cubicBezTo>
                  <a:cubicBezTo>
                    <a:pt x="2483433" y="326250"/>
                    <a:pt x="2483433" y="326250"/>
                    <a:pt x="2483433" y="326250"/>
                  </a:cubicBezTo>
                  <a:cubicBezTo>
                    <a:pt x="2609788" y="451131"/>
                    <a:pt x="2609788" y="451131"/>
                    <a:pt x="2609788" y="451131"/>
                  </a:cubicBezTo>
                  <a:cubicBezTo>
                    <a:pt x="2545831" y="518254"/>
                    <a:pt x="2506832" y="607232"/>
                    <a:pt x="2506832" y="705575"/>
                  </a:cubicBezTo>
                  <a:cubicBezTo>
                    <a:pt x="2506832" y="905384"/>
                    <a:pt x="2669066" y="1067729"/>
                    <a:pt x="2870299" y="1072412"/>
                  </a:cubicBezTo>
                  <a:cubicBezTo>
                    <a:pt x="2870299" y="1111437"/>
                    <a:pt x="2870299" y="1111437"/>
                    <a:pt x="2870299" y="1111437"/>
                  </a:cubicBezTo>
                  <a:cubicBezTo>
                    <a:pt x="2647227" y="1108315"/>
                    <a:pt x="2466273" y="927238"/>
                    <a:pt x="2466273" y="705575"/>
                  </a:cubicBezTo>
                  <a:cubicBezTo>
                    <a:pt x="2466273" y="697770"/>
                    <a:pt x="2466273" y="697770"/>
                    <a:pt x="2466273" y="697770"/>
                  </a:cubicBezTo>
                  <a:cubicBezTo>
                    <a:pt x="2121525" y="697770"/>
                    <a:pt x="2121525" y="697770"/>
                    <a:pt x="2121525" y="697770"/>
                  </a:cubicBezTo>
                  <a:cubicBezTo>
                    <a:pt x="2118405" y="680599"/>
                    <a:pt x="2102806" y="666550"/>
                    <a:pt x="2084087" y="666550"/>
                  </a:cubicBezTo>
                  <a:cubicBezTo>
                    <a:pt x="2065367" y="666550"/>
                    <a:pt x="2049768" y="680599"/>
                    <a:pt x="2045088" y="697770"/>
                  </a:cubicBezTo>
                  <a:cubicBezTo>
                    <a:pt x="1686301" y="697770"/>
                    <a:pt x="1686301" y="697770"/>
                    <a:pt x="1686301" y="697770"/>
                  </a:cubicBezTo>
                  <a:cubicBezTo>
                    <a:pt x="1478828" y="491717"/>
                    <a:pt x="1478828" y="491717"/>
                    <a:pt x="1478828" y="491717"/>
                  </a:cubicBezTo>
                  <a:cubicBezTo>
                    <a:pt x="1296314" y="491717"/>
                    <a:pt x="1296314" y="491717"/>
                    <a:pt x="1296314" y="491717"/>
                  </a:cubicBezTo>
                  <a:cubicBezTo>
                    <a:pt x="1293194" y="405862"/>
                    <a:pt x="1219877" y="338738"/>
                    <a:pt x="1132520" y="338738"/>
                  </a:cubicBezTo>
                  <a:cubicBezTo>
                    <a:pt x="1045163" y="338738"/>
                    <a:pt x="973405" y="405862"/>
                    <a:pt x="968726" y="491717"/>
                  </a:cubicBezTo>
                  <a:cubicBezTo>
                    <a:pt x="803371" y="491717"/>
                    <a:pt x="803371" y="491717"/>
                    <a:pt x="803371" y="491717"/>
                  </a:cubicBezTo>
                  <a:cubicBezTo>
                    <a:pt x="670775" y="335616"/>
                    <a:pt x="670775" y="335616"/>
                    <a:pt x="670775" y="335616"/>
                  </a:cubicBezTo>
                  <a:cubicBezTo>
                    <a:pt x="70197" y="335616"/>
                    <a:pt x="70197" y="335616"/>
                    <a:pt x="70197" y="335616"/>
                  </a:cubicBezTo>
                  <a:cubicBezTo>
                    <a:pt x="62397" y="327811"/>
                    <a:pt x="51478" y="321567"/>
                    <a:pt x="38998" y="321567"/>
                  </a:cubicBezTo>
                  <a:cubicBezTo>
                    <a:pt x="17159" y="321567"/>
                    <a:pt x="0" y="338738"/>
                    <a:pt x="0" y="360593"/>
                  </a:cubicBezTo>
                  <a:cubicBezTo>
                    <a:pt x="0" y="380886"/>
                    <a:pt x="17159" y="398057"/>
                    <a:pt x="38998" y="398057"/>
                  </a:cubicBezTo>
                  <a:close/>
                  <a:moveTo>
                    <a:pt x="2364877" y="1331539"/>
                  </a:moveTo>
                  <a:cubicBezTo>
                    <a:pt x="2176123" y="1439248"/>
                    <a:pt x="2176123" y="1439248"/>
                    <a:pt x="2176123" y="1439248"/>
                  </a:cubicBezTo>
                  <a:cubicBezTo>
                    <a:pt x="1985810" y="1331539"/>
                    <a:pt x="1985810" y="1331539"/>
                    <a:pt x="1985810" y="1331539"/>
                  </a:cubicBezTo>
                  <a:cubicBezTo>
                    <a:pt x="1985810" y="1116120"/>
                    <a:pt x="1985810" y="1116120"/>
                    <a:pt x="1985810" y="1116120"/>
                  </a:cubicBezTo>
                  <a:cubicBezTo>
                    <a:pt x="2176123" y="1008410"/>
                    <a:pt x="2176123" y="1008410"/>
                    <a:pt x="2176123" y="1008410"/>
                  </a:cubicBezTo>
                  <a:cubicBezTo>
                    <a:pt x="2364877" y="1116120"/>
                    <a:pt x="2364877" y="1116120"/>
                    <a:pt x="2364877" y="1116120"/>
                  </a:cubicBezTo>
                  <a:lnTo>
                    <a:pt x="2364877" y="1331539"/>
                  </a:lnTo>
                  <a:close/>
                  <a:moveTo>
                    <a:pt x="3002895" y="1433004"/>
                  </a:moveTo>
                  <a:cubicBezTo>
                    <a:pt x="2878099" y="1503249"/>
                    <a:pt x="2878099" y="1503249"/>
                    <a:pt x="2878099" y="1503249"/>
                  </a:cubicBezTo>
                  <a:cubicBezTo>
                    <a:pt x="2753303" y="1433004"/>
                    <a:pt x="2753303" y="1433004"/>
                    <a:pt x="2753303" y="1433004"/>
                  </a:cubicBezTo>
                  <a:cubicBezTo>
                    <a:pt x="2753303" y="1289391"/>
                    <a:pt x="2753303" y="1289391"/>
                    <a:pt x="2753303" y="1289391"/>
                  </a:cubicBezTo>
                  <a:cubicBezTo>
                    <a:pt x="2878099" y="1219146"/>
                    <a:pt x="2878099" y="1219146"/>
                    <a:pt x="2878099" y="1219146"/>
                  </a:cubicBezTo>
                  <a:cubicBezTo>
                    <a:pt x="3002895" y="1289391"/>
                    <a:pt x="3002895" y="1289391"/>
                    <a:pt x="3002895" y="1289391"/>
                  </a:cubicBezTo>
                  <a:lnTo>
                    <a:pt x="3002895" y="1433004"/>
                  </a:lnTo>
                  <a:close/>
                  <a:moveTo>
                    <a:pt x="2915538" y="1222268"/>
                  </a:moveTo>
                  <a:cubicBezTo>
                    <a:pt x="2885899" y="1205097"/>
                    <a:pt x="2885899" y="1205097"/>
                    <a:pt x="2885899" y="1205097"/>
                  </a:cubicBezTo>
                  <a:cubicBezTo>
                    <a:pt x="2885899" y="1072412"/>
                    <a:pt x="2885899" y="1072412"/>
                    <a:pt x="2885899" y="1072412"/>
                  </a:cubicBezTo>
                  <a:cubicBezTo>
                    <a:pt x="2896818" y="1072412"/>
                    <a:pt x="2906178" y="1070851"/>
                    <a:pt x="2915538" y="1070851"/>
                  </a:cubicBezTo>
                  <a:lnTo>
                    <a:pt x="2915538" y="1222268"/>
                  </a:lnTo>
                  <a:close/>
                  <a:moveTo>
                    <a:pt x="2885899" y="702453"/>
                  </a:moveTo>
                  <a:cubicBezTo>
                    <a:pt x="2670626" y="488595"/>
                    <a:pt x="2670626" y="488595"/>
                    <a:pt x="2670626" y="488595"/>
                  </a:cubicBezTo>
                  <a:cubicBezTo>
                    <a:pt x="2725224" y="437082"/>
                    <a:pt x="2798542" y="405862"/>
                    <a:pt x="2878099" y="405862"/>
                  </a:cubicBezTo>
                  <a:cubicBezTo>
                    <a:pt x="3045013" y="405862"/>
                    <a:pt x="3180728" y="540108"/>
                    <a:pt x="3180728" y="705575"/>
                  </a:cubicBezTo>
                  <a:cubicBezTo>
                    <a:pt x="3180728" y="867920"/>
                    <a:pt x="3049693" y="999044"/>
                    <a:pt x="2885899" y="1003727"/>
                  </a:cubicBezTo>
                  <a:lnTo>
                    <a:pt x="2885899" y="702453"/>
                  </a:lnTo>
                  <a:close/>
                  <a:moveTo>
                    <a:pt x="2870299" y="708697"/>
                  </a:moveTo>
                  <a:cubicBezTo>
                    <a:pt x="2870299" y="1003727"/>
                    <a:pt x="2870299" y="1003727"/>
                    <a:pt x="2870299" y="1003727"/>
                  </a:cubicBezTo>
                  <a:cubicBezTo>
                    <a:pt x="2706505" y="999044"/>
                    <a:pt x="2575469" y="867920"/>
                    <a:pt x="2575469" y="705575"/>
                  </a:cubicBezTo>
                  <a:cubicBezTo>
                    <a:pt x="2575469" y="625964"/>
                    <a:pt x="2606668" y="554157"/>
                    <a:pt x="2658147" y="499522"/>
                  </a:cubicBezTo>
                  <a:lnTo>
                    <a:pt x="2870299" y="708697"/>
                  </a:lnTo>
                  <a:close/>
                  <a:moveTo>
                    <a:pt x="2878099" y="354349"/>
                  </a:moveTo>
                  <a:cubicBezTo>
                    <a:pt x="3074652" y="354349"/>
                    <a:pt x="3233766" y="512010"/>
                    <a:pt x="3233766" y="705575"/>
                  </a:cubicBezTo>
                  <a:cubicBezTo>
                    <a:pt x="3233766" y="896018"/>
                    <a:pt x="3079332" y="1052118"/>
                    <a:pt x="2885899" y="1056801"/>
                  </a:cubicBezTo>
                  <a:cubicBezTo>
                    <a:pt x="2885899" y="1009971"/>
                    <a:pt x="2885899" y="1009971"/>
                    <a:pt x="2885899" y="1009971"/>
                  </a:cubicBezTo>
                  <a:cubicBezTo>
                    <a:pt x="3052813" y="1006849"/>
                    <a:pt x="3186968" y="871042"/>
                    <a:pt x="3186968" y="705575"/>
                  </a:cubicBezTo>
                  <a:cubicBezTo>
                    <a:pt x="3186968" y="536986"/>
                    <a:pt x="3049693" y="399618"/>
                    <a:pt x="2878099" y="399618"/>
                  </a:cubicBezTo>
                  <a:cubicBezTo>
                    <a:pt x="2795422" y="399618"/>
                    <a:pt x="2720544" y="432399"/>
                    <a:pt x="2665946" y="483912"/>
                  </a:cubicBezTo>
                  <a:cubicBezTo>
                    <a:pt x="2633187" y="451131"/>
                    <a:pt x="2633187" y="451131"/>
                    <a:pt x="2633187" y="451131"/>
                  </a:cubicBezTo>
                  <a:cubicBezTo>
                    <a:pt x="2697145" y="391813"/>
                    <a:pt x="2782942" y="354349"/>
                    <a:pt x="2878099" y="354349"/>
                  </a:cubicBezTo>
                  <a:close/>
                  <a:moveTo>
                    <a:pt x="2522431" y="705575"/>
                  </a:moveTo>
                  <a:cubicBezTo>
                    <a:pt x="2522431" y="611915"/>
                    <a:pt x="2559870" y="526059"/>
                    <a:pt x="2622268" y="463619"/>
                  </a:cubicBezTo>
                  <a:cubicBezTo>
                    <a:pt x="2655027" y="494839"/>
                    <a:pt x="2655027" y="494839"/>
                    <a:pt x="2655027" y="494839"/>
                  </a:cubicBezTo>
                  <a:cubicBezTo>
                    <a:pt x="2601989" y="549474"/>
                    <a:pt x="2569230" y="624403"/>
                    <a:pt x="2569230" y="705575"/>
                  </a:cubicBezTo>
                  <a:cubicBezTo>
                    <a:pt x="2569230" y="871042"/>
                    <a:pt x="2703385" y="1006849"/>
                    <a:pt x="2870299" y="1009971"/>
                  </a:cubicBezTo>
                  <a:cubicBezTo>
                    <a:pt x="2870299" y="1056801"/>
                    <a:pt x="2870299" y="1056801"/>
                    <a:pt x="2870299" y="1056801"/>
                  </a:cubicBezTo>
                  <a:cubicBezTo>
                    <a:pt x="2678426" y="1052118"/>
                    <a:pt x="2522431" y="896018"/>
                    <a:pt x="2522431" y="705575"/>
                  </a:cubicBezTo>
                  <a:close/>
                  <a:moveTo>
                    <a:pt x="1132520" y="354349"/>
                  </a:moveTo>
                  <a:cubicBezTo>
                    <a:pt x="1215197" y="354349"/>
                    <a:pt x="1280715" y="419911"/>
                    <a:pt x="1280715" y="499522"/>
                  </a:cubicBezTo>
                  <a:cubicBezTo>
                    <a:pt x="1280715" y="580694"/>
                    <a:pt x="1215197" y="646257"/>
                    <a:pt x="1132520" y="646257"/>
                  </a:cubicBezTo>
                  <a:cubicBezTo>
                    <a:pt x="1051403" y="646257"/>
                    <a:pt x="984325" y="580694"/>
                    <a:pt x="984325" y="499522"/>
                  </a:cubicBezTo>
                  <a:cubicBezTo>
                    <a:pt x="984325" y="419911"/>
                    <a:pt x="1051403" y="354349"/>
                    <a:pt x="1132520" y="35434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5" name="Oval 1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g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LklAADIDwAAMiYAAAAAAAAmAAAACAAAAP//////////"/>
                </a:ext>
              </a:extLst>
            </p:cNvSpPr>
            <p:nvPr/>
          </p:nvSpPr>
          <p:spPr>
            <a:xfrm>
              <a:off x="2486660" y="613219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4" name="Oval 1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w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P8kAADIDwAAeCUAAAAAAAAmAAAACAAAAP//////////"/>
                </a:ext>
              </a:extLst>
            </p:cNvSpPr>
            <p:nvPr/>
          </p:nvSpPr>
          <p:spPr>
            <a:xfrm>
              <a:off x="2486660" y="601408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3" name="Oval 1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QI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HkiAABXCgAA8yIAAAAAAAAmAAAACAAAAP//////////"/>
                </a:ext>
              </a:extLst>
            </p:cNvSpPr>
            <p:nvPr/>
          </p:nvSpPr>
          <p:spPr>
            <a:xfrm>
              <a:off x="1602740" y="5603875"/>
              <a:ext cx="78105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2" name="Oval 1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gF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MAhAABXCgAAOSIAAAAAAAAmAAAACAAAAP//////////"/>
                </a:ext>
              </a:extLst>
            </p:cNvSpPr>
            <p:nvPr/>
          </p:nvSpPr>
          <p:spPr>
            <a:xfrm>
              <a:off x="1602740" y="5486400"/>
              <a:ext cx="78105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1" name="Oval 16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LEjAABTEgAAASQAAAAAAAAmAAAACAAAAP//////////"/>
                </a:ext>
              </a:extLst>
            </p:cNvSpPr>
            <p:nvPr/>
          </p:nvSpPr>
          <p:spPr>
            <a:xfrm>
              <a:off x="2926715" y="5801995"/>
              <a:ext cx="52070" cy="508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0" name="Freeform 1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w8AAN8aAADCEAAA7hsAAAAAAAAmAAAACAAAAP//////////"/>
                </a:ext>
              </a:extLst>
            </p:cNvSpPr>
            <p:nvPr/>
          </p:nvSpPr>
          <p:spPr>
            <a:xfrm>
              <a:off x="2549525" y="4368165"/>
              <a:ext cx="174625" cy="172085"/>
            </a:xfrm>
            <a:custGeom>
              <a:avLst/>
              <a:gdLst/>
              <a:ahLst/>
              <a:cxnLst/>
              <a:rect l="0" t="0" r="174625" b="172085"/>
              <a:pathLst>
                <a:path w="174625" h="172085">
                  <a:moveTo>
                    <a:pt x="87312" y="172085"/>
                  </a:moveTo>
                  <a:cubicBezTo>
                    <a:pt x="135646" y="172085"/>
                    <a:pt x="174625" y="132974"/>
                    <a:pt x="174625" y="86042"/>
                  </a:cubicBezTo>
                  <a:cubicBezTo>
                    <a:pt x="174625" y="37544"/>
                    <a:pt x="135646" y="0"/>
                    <a:pt x="87312" y="0"/>
                  </a:cubicBezTo>
                  <a:cubicBezTo>
                    <a:pt x="38978" y="0"/>
                    <a:pt x="0" y="37544"/>
                    <a:pt x="0" y="86042"/>
                  </a:cubicBezTo>
                  <a:cubicBezTo>
                    <a:pt x="0" y="132974"/>
                    <a:pt x="38978" y="172085"/>
                    <a:pt x="87312" y="172085"/>
                  </a:cubicBezTo>
                  <a:close/>
                  <a:moveTo>
                    <a:pt x="87312" y="15644"/>
                  </a:moveTo>
                  <a:cubicBezTo>
                    <a:pt x="126291" y="15644"/>
                    <a:pt x="159033" y="46932"/>
                    <a:pt x="159033" y="86042"/>
                  </a:cubicBezTo>
                  <a:cubicBezTo>
                    <a:pt x="159033" y="123588"/>
                    <a:pt x="126291" y="156440"/>
                    <a:pt x="87312" y="156440"/>
                  </a:cubicBezTo>
                  <a:cubicBezTo>
                    <a:pt x="48332" y="156440"/>
                    <a:pt x="17150" y="123588"/>
                    <a:pt x="17150" y="86042"/>
                  </a:cubicBezTo>
                  <a:cubicBezTo>
                    <a:pt x="17150" y="46932"/>
                    <a:pt x="48332" y="15644"/>
                    <a:pt x="87312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9" name="Freeform 1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xMAAN8lAAAIFQAA7SYAAAAAAAAmAAAACAAAAP//////////"/>
                </a:ext>
              </a:extLst>
            </p:cNvSpPr>
            <p:nvPr/>
          </p:nvSpPr>
          <p:spPr>
            <a:xfrm>
              <a:off x="3245485" y="6156325"/>
              <a:ext cx="173355" cy="171450"/>
            </a:xfrm>
            <a:custGeom>
              <a:avLst/>
              <a:gdLst/>
              <a:ahLst/>
              <a:cxnLst/>
              <a:rect l="0" t="0" r="173355" b="171450"/>
              <a:pathLst>
                <a:path w="173355" h="171450">
                  <a:moveTo>
                    <a:pt x="0" y="85725"/>
                  </a:moveTo>
                  <a:cubicBezTo>
                    <a:pt x="0" y="132484"/>
                    <a:pt x="39043" y="171450"/>
                    <a:pt x="87457" y="171450"/>
                  </a:cubicBezTo>
                  <a:cubicBezTo>
                    <a:pt x="134311" y="171450"/>
                    <a:pt x="173355" y="132484"/>
                    <a:pt x="173355" y="85725"/>
                  </a:cubicBezTo>
                  <a:cubicBezTo>
                    <a:pt x="173355" y="38966"/>
                    <a:pt x="134311" y="0"/>
                    <a:pt x="87457" y="0"/>
                  </a:cubicBezTo>
                  <a:cubicBezTo>
                    <a:pt x="39043" y="0"/>
                    <a:pt x="0" y="38966"/>
                    <a:pt x="0" y="85725"/>
                  </a:cubicBezTo>
                  <a:close/>
                  <a:moveTo>
                    <a:pt x="87457" y="15586"/>
                  </a:moveTo>
                  <a:cubicBezTo>
                    <a:pt x="126502" y="15586"/>
                    <a:pt x="157737" y="46759"/>
                    <a:pt x="157737" y="85725"/>
                  </a:cubicBezTo>
                  <a:cubicBezTo>
                    <a:pt x="157737" y="124691"/>
                    <a:pt x="126502" y="155864"/>
                    <a:pt x="87457" y="155864"/>
                  </a:cubicBezTo>
                  <a:cubicBezTo>
                    <a:pt x="46852" y="155864"/>
                    <a:pt x="15617" y="124691"/>
                    <a:pt x="15617" y="85725"/>
                  </a:cubicBezTo>
                  <a:cubicBezTo>
                    <a:pt x="15617" y="46759"/>
                    <a:pt x="46852" y="15586"/>
                    <a:pt x="87457" y="1558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8" name="Freeform 1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QcAAEwbAACaCAAAWxwAAAAAAAAmAAAACAAAAP//////////"/>
                </a:ext>
              </a:extLst>
            </p:cNvSpPr>
            <p:nvPr/>
          </p:nvSpPr>
          <p:spPr>
            <a:xfrm>
              <a:off x="1224915" y="4437380"/>
              <a:ext cx="173355" cy="172085"/>
            </a:xfrm>
            <a:custGeom>
              <a:avLst/>
              <a:gdLst/>
              <a:ahLst/>
              <a:cxnLst/>
              <a:rect l="0" t="0" r="173355" b="172085"/>
              <a:pathLst>
                <a:path w="173355" h="172085">
                  <a:moveTo>
                    <a:pt x="85896" y="172085"/>
                  </a:moveTo>
                  <a:cubicBezTo>
                    <a:pt x="134311" y="172085"/>
                    <a:pt x="173355" y="132974"/>
                    <a:pt x="173355" y="86042"/>
                  </a:cubicBezTo>
                  <a:cubicBezTo>
                    <a:pt x="173355" y="39110"/>
                    <a:pt x="134311" y="0"/>
                    <a:pt x="85896" y="0"/>
                  </a:cubicBezTo>
                  <a:cubicBezTo>
                    <a:pt x="39043" y="0"/>
                    <a:pt x="0" y="39110"/>
                    <a:pt x="0" y="86042"/>
                  </a:cubicBezTo>
                  <a:cubicBezTo>
                    <a:pt x="0" y="132974"/>
                    <a:pt x="39043" y="172085"/>
                    <a:pt x="85896" y="172085"/>
                  </a:cubicBezTo>
                  <a:close/>
                  <a:moveTo>
                    <a:pt x="85896" y="15644"/>
                  </a:moveTo>
                  <a:cubicBezTo>
                    <a:pt x="126502" y="15644"/>
                    <a:pt x="157737" y="46932"/>
                    <a:pt x="157737" y="86042"/>
                  </a:cubicBezTo>
                  <a:cubicBezTo>
                    <a:pt x="157737" y="125152"/>
                    <a:pt x="126502" y="156440"/>
                    <a:pt x="85896" y="156440"/>
                  </a:cubicBezTo>
                  <a:cubicBezTo>
                    <a:pt x="46852" y="156440"/>
                    <a:pt x="15617" y="125152"/>
                    <a:pt x="15617" y="86042"/>
                  </a:cubicBezTo>
                  <a:cubicBezTo>
                    <a:pt x="15617" y="46932"/>
                    <a:pt x="46852" y="15644"/>
                    <a:pt x="85896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7" name="Freeform 2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QcAAKwbAAA6CAAA+xsAAAAAAAAmAAAACAAAAP//////////"/>
                </a:ext>
              </a:extLst>
            </p:cNvSpPr>
            <p:nvPr/>
          </p:nvSpPr>
          <p:spPr>
            <a:xfrm>
              <a:off x="1285875" y="4498340"/>
              <a:ext cx="51435" cy="50165"/>
            </a:xfrm>
            <a:custGeom>
              <a:avLst/>
              <a:gdLst/>
              <a:ahLst/>
              <a:cxnLst/>
              <a:rect l="0" t="0" r="51435" b="50165"/>
              <a:pathLst>
                <a:path w="51435" h="50165">
                  <a:moveTo>
                    <a:pt x="26495" y="50165"/>
                  </a:moveTo>
                  <a:cubicBezTo>
                    <a:pt x="40524" y="50165"/>
                    <a:pt x="51435" y="39191"/>
                    <a:pt x="51435" y="25082"/>
                  </a:cubicBezTo>
                  <a:cubicBezTo>
                    <a:pt x="51435" y="10972"/>
                    <a:pt x="40524" y="0"/>
                    <a:pt x="24938" y="0"/>
                  </a:cubicBezTo>
                  <a:cubicBezTo>
                    <a:pt x="10909" y="0"/>
                    <a:pt x="0" y="10972"/>
                    <a:pt x="0" y="25082"/>
                  </a:cubicBezTo>
                  <a:cubicBezTo>
                    <a:pt x="0" y="39191"/>
                    <a:pt x="10909" y="50165"/>
                    <a:pt x="26495" y="50165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6" name="Oval 2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GEiAABTEgAAsyIAAAAAAAAmAAAACAAAAP//////////"/>
                </a:ext>
              </a:extLst>
            </p:cNvSpPr>
            <p:nvPr/>
          </p:nvSpPr>
          <p:spPr>
            <a:xfrm>
              <a:off x="2926715" y="5588635"/>
              <a:ext cx="5207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5" name="Freeform 2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cAAAYdAACaDQAAux4AAAAAAAAmAAAACAAAAP//////////"/>
                </a:ext>
              </a:extLst>
            </p:cNvSpPr>
            <p:nvPr/>
          </p:nvSpPr>
          <p:spPr>
            <a:xfrm>
              <a:off x="1203325" y="4718050"/>
              <a:ext cx="1007745" cy="277495"/>
            </a:xfrm>
            <a:custGeom>
              <a:avLst/>
              <a:gdLst/>
              <a:ahLst/>
              <a:cxnLst/>
              <a:rect l="0" t="0" r="1007745" b="277495"/>
              <a:pathLst>
                <a:path w="1007745" h="277495">
                  <a:moveTo>
                    <a:pt x="26519" y="51444"/>
                  </a:moveTo>
                  <a:cubicBezTo>
                    <a:pt x="31199" y="51444"/>
                    <a:pt x="34319" y="49886"/>
                    <a:pt x="37439" y="48327"/>
                  </a:cubicBezTo>
                  <a:cubicBezTo>
                    <a:pt x="271435" y="277495"/>
                    <a:pt x="271435" y="277495"/>
                    <a:pt x="271435" y="277495"/>
                  </a:cubicBezTo>
                  <a:cubicBezTo>
                    <a:pt x="1007745" y="277495"/>
                    <a:pt x="1007745" y="277495"/>
                    <a:pt x="1007745" y="277495"/>
                  </a:cubicBezTo>
                  <a:cubicBezTo>
                    <a:pt x="1007745" y="261905"/>
                    <a:pt x="1007745" y="261905"/>
                    <a:pt x="1007745" y="261905"/>
                  </a:cubicBezTo>
                  <a:cubicBezTo>
                    <a:pt x="705109" y="261905"/>
                    <a:pt x="705109" y="261905"/>
                    <a:pt x="705109" y="261905"/>
                  </a:cubicBezTo>
                  <a:cubicBezTo>
                    <a:pt x="570951" y="129393"/>
                    <a:pt x="570951" y="129393"/>
                    <a:pt x="570951" y="129393"/>
                  </a:cubicBezTo>
                  <a:cubicBezTo>
                    <a:pt x="330715" y="129393"/>
                    <a:pt x="330715" y="129393"/>
                    <a:pt x="330715" y="129393"/>
                  </a:cubicBezTo>
                  <a:cubicBezTo>
                    <a:pt x="330715" y="146542"/>
                    <a:pt x="330715" y="146542"/>
                    <a:pt x="330715" y="146542"/>
                  </a:cubicBezTo>
                  <a:cubicBezTo>
                    <a:pt x="564711" y="146542"/>
                    <a:pt x="564711" y="146542"/>
                    <a:pt x="564711" y="146542"/>
                  </a:cubicBezTo>
                  <a:cubicBezTo>
                    <a:pt x="681709" y="261905"/>
                    <a:pt x="681709" y="261905"/>
                    <a:pt x="681709" y="261905"/>
                  </a:cubicBezTo>
                  <a:cubicBezTo>
                    <a:pt x="277675" y="261905"/>
                    <a:pt x="277675" y="261905"/>
                    <a:pt x="277675" y="261905"/>
                  </a:cubicBezTo>
                  <a:cubicBezTo>
                    <a:pt x="49919" y="37415"/>
                    <a:pt x="49919" y="37415"/>
                    <a:pt x="49919" y="37415"/>
                  </a:cubicBezTo>
                  <a:cubicBezTo>
                    <a:pt x="51479" y="32738"/>
                    <a:pt x="51479" y="29620"/>
                    <a:pt x="51479" y="24943"/>
                  </a:cubicBezTo>
                  <a:cubicBezTo>
                    <a:pt x="51479" y="10912"/>
                    <a:pt x="40559" y="0"/>
                    <a:pt x="26519" y="0"/>
                  </a:cubicBezTo>
                  <a:cubicBezTo>
                    <a:pt x="12479" y="0"/>
                    <a:pt x="0" y="10912"/>
                    <a:pt x="0" y="24943"/>
                  </a:cubicBezTo>
                  <a:cubicBezTo>
                    <a:pt x="0" y="38974"/>
                    <a:pt x="12479" y="51444"/>
                    <a:pt x="26519" y="514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4" name="Freeform 2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BBMAAEcnAAA8FQAAeCkAAAAAAAAmAAAACAAAAP//////////"/>
                </a:ext>
              </a:extLst>
            </p:cNvSpPr>
            <p:nvPr/>
          </p:nvSpPr>
          <p:spPr>
            <a:xfrm>
              <a:off x="3091180" y="6384925"/>
              <a:ext cx="360680" cy="356235"/>
            </a:xfrm>
            <a:custGeom>
              <a:avLst/>
              <a:gdLst/>
              <a:ahLst/>
              <a:cxnLst/>
              <a:rect l="0" t="0" r="360680" b="356235"/>
              <a:pathLst>
                <a:path w="360680" h="356235">
                  <a:moveTo>
                    <a:pt x="334136" y="304674"/>
                  </a:moveTo>
                  <a:cubicBezTo>
                    <a:pt x="329452" y="304674"/>
                    <a:pt x="326330" y="306237"/>
                    <a:pt x="323207" y="307799"/>
                  </a:cubicBezTo>
                  <a:cubicBezTo>
                    <a:pt x="12491" y="0"/>
                    <a:pt x="12491" y="0"/>
                    <a:pt x="12491" y="0"/>
                  </a:cubicBezTo>
                  <a:cubicBezTo>
                    <a:pt x="0" y="10937"/>
                    <a:pt x="0" y="10937"/>
                    <a:pt x="0" y="10937"/>
                  </a:cubicBezTo>
                  <a:cubicBezTo>
                    <a:pt x="310716" y="317174"/>
                    <a:pt x="310716" y="317174"/>
                    <a:pt x="310716" y="317174"/>
                  </a:cubicBezTo>
                  <a:cubicBezTo>
                    <a:pt x="309154" y="321861"/>
                    <a:pt x="307593" y="326548"/>
                    <a:pt x="307593" y="329673"/>
                  </a:cubicBezTo>
                  <a:cubicBezTo>
                    <a:pt x="307593" y="343735"/>
                    <a:pt x="320084" y="356235"/>
                    <a:pt x="334136" y="356235"/>
                  </a:cubicBezTo>
                  <a:cubicBezTo>
                    <a:pt x="348189" y="356235"/>
                    <a:pt x="360680" y="343735"/>
                    <a:pt x="360680" y="329673"/>
                  </a:cubicBezTo>
                  <a:cubicBezTo>
                    <a:pt x="360680" y="315611"/>
                    <a:pt x="348189" y="304674"/>
                    <a:pt x="334136" y="30467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3" name="Freeform 2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GwqAABpEQAA6SoAAAAAAAAmAAAACAAAAP//////////"/>
                </a:ext>
              </a:extLst>
            </p:cNvSpPr>
            <p:nvPr/>
          </p:nvSpPr>
          <p:spPr>
            <a:xfrm>
              <a:off x="2738755" y="689610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21244" y="40608"/>
                  </a:moveTo>
                  <a:lnTo>
                    <a:pt x="43411" y="79375"/>
                  </a:lnTo>
                  <a:lnTo>
                    <a:pt x="66502" y="40608"/>
                  </a:lnTo>
                  <a:lnTo>
                    <a:pt x="91440" y="2768"/>
                  </a:lnTo>
                  <a:lnTo>
                    <a:pt x="45258" y="922"/>
                  </a:lnTo>
                  <a:lnTo>
                    <a:pt x="0" y="0"/>
                  </a:lnTo>
                  <a:lnTo>
                    <a:pt x="21244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2" name="Freeform 2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gIAAGkeAAArAwAA9x4AAAAAAAAmAAAACAAAAP//////////"/>
                </a:ext>
              </a:extLst>
            </p:cNvSpPr>
            <p:nvPr/>
          </p:nvSpPr>
          <p:spPr>
            <a:xfrm>
              <a:off x="435610" y="4943475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0" y="43245"/>
                  </a:move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lnTo>
                    <a:pt x="79375" y="0"/>
                  </a:lnTo>
                  <a:lnTo>
                    <a:pt x="38764" y="22082"/>
                  </a:lnTo>
                  <a:lnTo>
                    <a:pt x="0" y="4324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1" name="Freeform 2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oAALojAAATCwAASCQAAAAAAAAmAAAACAAAAP//////////"/>
                </a:ext>
              </a:extLst>
            </p:cNvSpPr>
            <p:nvPr/>
          </p:nvSpPr>
          <p:spPr>
            <a:xfrm>
              <a:off x="1719580" y="5807710"/>
              <a:ext cx="80645" cy="90170"/>
            </a:xfrm>
            <a:custGeom>
              <a:avLst/>
              <a:gdLst/>
              <a:ahLst/>
              <a:cxnLst/>
              <a:rect l="0" t="0" r="80645" b="90170"/>
              <a:pathLst>
                <a:path w="80645" h="90170">
                  <a:moveTo>
                    <a:pt x="0" y="44165"/>
                  </a:moveTo>
                  <a:lnTo>
                    <a:pt x="39406" y="67167"/>
                  </a:lnTo>
                  <a:lnTo>
                    <a:pt x="79728" y="90170"/>
                  </a:lnTo>
                  <a:lnTo>
                    <a:pt x="79728" y="45085"/>
                  </a:lnTo>
                  <a:lnTo>
                    <a:pt x="80645" y="0"/>
                  </a:lnTo>
                  <a:lnTo>
                    <a:pt x="40322" y="22082"/>
                  </a:lnTo>
                  <a:lnTo>
                    <a:pt x="0" y="441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0" name="Freeform 2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5BMAAGgjAABhFAAA+CMAAAAAAAAmAAAACAAAAP//////////"/>
                </a:ext>
              </a:extLst>
            </p:cNvSpPr>
            <p:nvPr/>
          </p:nvSpPr>
          <p:spPr>
            <a:xfrm>
              <a:off x="3233420" y="5755640"/>
              <a:ext cx="79375" cy="91440"/>
            </a:xfrm>
            <a:custGeom>
              <a:avLst/>
              <a:gdLst/>
              <a:ahLst/>
              <a:cxnLst/>
              <a:rect l="0" t="0" r="79375" b="91440"/>
              <a:pathLst>
                <a:path w="79375" h="91440">
                  <a:moveTo>
                    <a:pt x="922" y="0"/>
                  </a:moveTo>
                  <a:lnTo>
                    <a:pt x="922" y="46182"/>
                  </a:lnTo>
                  <a:lnTo>
                    <a:pt x="0" y="91440"/>
                  </a:lnTo>
                  <a:lnTo>
                    <a:pt x="40608" y="69273"/>
                  </a:lnTo>
                  <a:lnTo>
                    <a:pt x="79375" y="47105"/>
                  </a:lnTo>
                  <a:lnTo>
                    <a:pt x="40608" y="24015"/>
                  </a:lnTo>
                  <a:lnTo>
                    <a:pt x="922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9" name="Freeform 2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w0AAJ0hAABaDgAAGiIAAAAAAAAmAAAACAAAAP//////////"/>
                </a:ext>
              </a:extLst>
            </p:cNvSpPr>
            <p:nvPr/>
          </p:nvSpPr>
          <p:spPr>
            <a:xfrm>
              <a:off x="2242185" y="5464175"/>
              <a:ext cx="90805" cy="79375"/>
            </a:xfrm>
            <a:custGeom>
              <a:avLst/>
              <a:gdLst/>
              <a:ahLst/>
              <a:cxnLst/>
              <a:rect l="0" t="0" r="90805" b="79375"/>
              <a:pathLst>
                <a:path w="90805" h="79375">
                  <a:moveTo>
                    <a:pt x="43549" y="79375"/>
                  </a:moveTo>
                  <a:lnTo>
                    <a:pt x="67640" y="40608"/>
                  </a:lnTo>
                  <a:lnTo>
                    <a:pt x="90805" y="1845"/>
                  </a:lnTo>
                  <a:lnTo>
                    <a:pt x="45402" y="1845"/>
                  </a:lnTo>
                  <a:lnTo>
                    <a:pt x="0" y="0"/>
                  </a:lnTo>
                  <a:lnTo>
                    <a:pt x="22235" y="38764"/>
                  </a:lnTo>
                  <a:lnTo>
                    <a:pt x="43549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8" name="Freeform 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MIpAABpEQAAPyoAAAAAAAAmAAAACAAAAP//////////"/>
                </a:ext>
              </a:extLst>
            </p:cNvSpPr>
            <p:nvPr/>
          </p:nvSpPr>
          <p:spPr>
            <a:xfrm>
              <a:off x="2738755" y="678815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66502" y="40608"/>
                  </a:moveTo>
                  <a:lnTo>
                    <a:pt x="91440" y="1845"/>
                  </a:lnTo>
                  <a:lnTo>
                    <a:pt x="45258" y="1845"/>
                  </a:lnTo>
                  <a:lnTo>
                    <a:pt x="0" y="0"/>
                  </a:lnTo>
                  <a:lnTo>
                    <a:pt x="21244" y="38764"/>
                  </a:lnTo>
                  <a:lnTo>
                    <a:pt x="43411" y="79375"/>
                  </a:lnTo>
                  <a:lnTo>
                    <a:pt x="66502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7" name="Freeform 3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woAADYhAADhDAAAdiMAAAAAAAAmAAAACAAAAP//////////"/>
                </a:ext>
              </a:extLst>
            </p:cNvSpPr>
            <p:nvPr/>
          </p:nvSpPr>
          <p:spPr>
            <a:xfrm>
              <a:off x="1774825" y="5398770"/>
              <a:ext cx="318770" cy="365760"/>
            </a:xfrm>
            <a:custGeom>
              <a:avLst/>
              <a:gdLst/>
              <a:ahLst/>
              <a:cxnLst/>
              <a:rect l="0" t="0" r="318770" b="365760"/>
              <a:pathLst>
                <a:path w="318770" h="365760">
                  <a:moveTo>
                    <a:pt x="921" y="90516"/>
                  </a:moveTo>
                  <a:lnTo>
                    <a:pt x="0" y="92364"/>
                  </a:lnTo>
                  <a:lnTo>
                    <a:pt x="0" y="275244"/>
                  </a:lnTo>
                  <a:lnTo>
                    <a:pt x="160306" y="365760"/>
                  </a:lnTo>
                  <a:lnTo>
                    <a:pt x="317849" y="275244"/>
                  </a:lnTo>
                  <a:lnTo>
                    <a:pt x="318770" y="275244"/>
                  </a:lnTo>
                  <a:lnTo>
                    <a:pt x="318770" y="92364"/>
                  </a:lnTo>
                  <a:lnTo>
                    <a:pt x="160306" y="0"/>
                  </a:lnTo>
                  <a:lnTo>
                    <a:pt x="921" y="90516"/>
                  </a:lnTo>
                  <a:close/>
                  <a:moveTo>
                    <a:pt x="312321" y="270625"/>
                  </a:moveTo>
                  <a:lnTo>
                    <a:pt x="160306" y="357447"/>
                  </a:lnTo>
                  <a:lnTo>
                    <a:pt x="5528" y="270625"/>
                  </a:lnTo>
                  <a:lnTo>
                    <a:pt x="5528" y="95135"/>
                  </a:lnTo>
                  <a:lnTo>
                    <a:pt x="160306" y="7389"/>
                  </a:lnTo>
                  <a:lnTo>
                    <a:pt x="312321" y="95135"/>
                  </a:lnTo>
                  <a:lnTo>
                    <a:pt x="312321" y="27062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6" name="Freeform 3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A4AANQbAABBDwAApRwAAAAAAAAmAAAACAAAAP//////////"/>
                </a:ext>
              </a:extLst>
            </p:cNvSpPr>
            <p:nvPr/>
          </p:nvSpPr>
          <p:spPr>
            <a:xfrm>
              <a:off x="2362200" y="4523740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117475" y="99536"/>
                  </a:moveTo>
                  <a:lnTo>
                    <a:pt x="117475" y="32257"/>
                  </a:lnTo>
                  <a:lnTo>
                    <a:pt x="59200" y="0"/>
                  </a:lnTo>
                  <a:lnTo>
                    <a:pt x="0" y="32257"/>
                  </a:lnTo>
                  <a:lnTo>
                    <a:pt x="0" y="99536"/>
                  </a:lnTo>
                  <a:lnTo>
                    <a:pt x="59200" y="132715"/>
                  </a:lnTo>
                  <a:lnTo>
                    <a:pt x="117475" y="9953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5" name="Freeform 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wAAPkkAACMDAAAfCUAAAAAAAAmAAAACAAAAP//////////"/>
                </a:ext>
              </a:extLst>
            </p:cNvSpPr>
            <p:nvPr/>
          </p:nvSpPr>
          <p:spPr>
            <a:xfrm>
              <a:off x="1966595" y="6010275"/>
              <a:ext cx="73025" cy="83185"/>
            </a:xfrm>
            <a:custGeom>
              <a:avLst/>
              <a:gdLst/>
              <a:ahLst/>
              <a:cxnLst/>
              <a:rect l="0" t="0" r="73025" b="83185"/>
              <a:pathLst>
                <a:path w="73025" h="83185">
                  <a:moveTo>
                    <a:pt x="0" y="20333"/>
                  </a:moveTo>
                  <a:lnTo>
                    <a:pt x="0" y="62850"/>
                  </a:lnTo>
                  <a:lnTo>
                    <a:pt x="35125" y="83185"/>
                  </a:lnTo>
                  <a:lnTo>
                    <a:pt x="73025" y="62850"/>
                  </a:lnTo>
                  <a:lnTo>
                    <a:pt x="73025" y="20333"/>
                  </a:lnTo>
                  <a:lnTo>
                    <a:pt x="35125" y="0"/>
                  </a:lnTo>
                  <a:lnTo>
                    <a:pt x="0" y="203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4" name="Freeform 3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QAALofAAAhBQAAbCAAAAAAAAAmAAAACAAAAP//////////"/>
                </a:ext>
              </a:extLst>
            </p:cNvSpPr>
            <p:nvPr/>
          </p:nvSpPr>
          <p:spPr>
            <a:xfrm>
              <a:off x="732155" y="5157470"/>
              <a:ext cx="101600" cy="113030"/>
            </a:xfrm>
            <a:custGeom>
              <a:avLst/>
              <a:gdLst/>
              <a:ahLst/>
              <a:cxnLst/>
              <a:rect l="0" t="0" r="101600" b="113030"/>
              <a:pathLst>
                <a:path w="101600" h="113030">
                  <a:moveTo>
                    <a:pt x="0" y="27568"/>
                  </a:moveTo>
                  <a:lnTo>
                    <a:pt x="0" y="85462"/>
                  </a:lnTo>
                  <a:lnTo>
                    <a:pt x="51724" y="113030"/>
                  </a:lnTo>
                  <a:lnTo>
                    <a:pt x="101600" y="85462"/>
                  </a:lnTo>
                  <a:lnTo>
                    <a:pt x="101600" y="27568"/>
                  </a:lnTo>
                  <a:lnTo>
                    <a:pt x="51724" y="0"/>
                  </a:lnTo>
                  <a:lnTo>
                    <a:pt x="0" y="2756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3" name="Freeform 3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w8AAHYiAADbEAAA5yMAAAAAAAAmAAAACAAAAP//////////"/>
                </a:ext>
              </a:extLst>
            </p:cNvSpPr>
            <p:nvPr/>
          </p:nvSpPr>
          <p:spPr>
            <a:xfrm>
              <a:off x="2534285" y="5601970"/>
              <a:ext cx="205740" cy="234315"/>
            </a:xfrm>
            <a:custGeom>
              <a:avLst/>
              <a:gdLst/>
              <a:ahLst/>
              <a:cxnLst/>
              <a:rect l="0" t="0" r="205740" b="234315"/>
              <a:pathLst>
                <a:path w="205740" h="234315">
                  <a:moveTo>
                    <a:pt x="0" y="176197"/>
                  </a:moveTo>
                  <a:lnTo>
                    <a:pt x="103331" y="234315"/>
                  </a:lnTo>
                  <a:lnTo>
                    <a:pt x="205740" y="176197"/>
                  </a:lnTo>
                  <a:lnTo>
                    <a:pt x="205740" y="58117"/>
                  </a:lnTo>
                  <a:lnTo>
                    <a:pt x="103331" y="0"/>
                  </a:lnTo>
                  <a:lnTo>
                    <a:pt x="0" y="58117"/>
                  </a:lnTo>
                  <a:lnTo>
                    <a:pt x="0" y="176197"/>
                  </a:lnTo>
                  <a:close/>
                  <a:moveTo>
                    <a:pt x="6458" y="62730"/>
                  </a:moveTo>
                  <a:lnTo>
                    <a:pt x="103331" y="7380"/>
                  </a:lnTo>
                  <a:lnTo>
                    <a:pt x="200204" y="62730"/>
                  </a:lnTo>
                  <a:lnTo>
                    <a:pt x="200204" y="171585"/>
                  </a:lnTo>
                  <a:lnTo>
                    <a:pt x="103331" y="226012"/>
                  </a:lnTo>
                  <a:lnTo>
                    <a:pt x="6458" y="171585"/>
                  </a:lnTo>
                  <a:lnTo>
                    <a:pt x="6458" y="6273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2" name="Freeform 3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fQ4AAMskAADPDgAAjikAAAAAAAAmAAAACAAAAP//////////"/>
                </a:ext>
              </a:extLst>
            </p:cNvSpPr>
            <p:nvPr/>
          </p:nvSpPr>
          <p:spPr>
            <a:xfrm>
              <a:off x="2355215" y="5981065"/>
              <a:ext cx="52070" cy="774065"/>
            </a:xfrm>
            <a:custGeom>
              <a:avLst/>
              <a:gdLst/>
              <a:ahLst/>
              <a:cxnLst/>
              <a:rect l="0" t="0" r="52070" b="774065"/>
              <a:pathLst>
                <a:path w="52070" h="774065">
                  <a:moveTo>
                    <a:pt x="18378" y="0"/>
                  </a:moveTo>
                  <a:cubicBezTo>
                    <a:pt x="18378" y="724125"/>
                    <a:pt x="18378" y="724125"/>
                    <a:pt x="18378" y="724125"/>
                  </a:cubicBezTo>
                  <a:cubicBezTo>
                    <a:pt x="7657" y="728807"/>
                    <a:pt x="0" y="738170"/>
                    <a:pt x="0" y="749095"/>
                  </a:cubicBezTo>
                  <a:cubicBezTo>
                    <a:pt x="0" y="763140"/>
                    <a:pt x="12252" y="774065"/>
                    <a:pt x="26035" y="774065"/>
                  </a:cubicBezTo>
                  <a:cubicBezTo>
                    <a:pt x="39818" y="774065"/>
                    <a:pt x="52070" y="763140"/>
                    <a:pt x="52070" y="749095"/>
                  </a:cubicBezTo>
                  <a:cubicBezTo>
                    <a:pt x="52070" y="738170"/>
                    <a:pt x="44413" y="728807"/>
                    <a:pt x="33692" y="724125"/>
                  </a:cubicBezTo>
                  <a:cubicBezTo>
                    <a:pt x="33692" y="0"/>
                    <a:pt x="33692" y="0"/>
                    <a:pt x="33692" y="0"/>
                  </a:cubicBezTo>
                  <a:lnTo>
                    <a:pt x="18378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1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gAAAO0dAADQAAAAax4AAAAAAAAmAAAACAAAAP//////////"/>
                </a:ext>
              </a:extLst>
            </p:cNvSpPr>
            <p:nvPr/>
          </p:nvSpPr>
          <p:spPr>
            <a:xfrm>
              <a:off x="62230" y="4864735"/>
              <a:ext cx="69850" cy="80010"/>
            </a:xfrm>
            <a:custGeom>
              <a:avLst/>
              <a:gdLst/>
              <a:ahLst/>
              <a:cxnLst/>
              <a:rect l="0" t="0" r="69850" b="80010"/>
              <a:pathLst>
                <a:path w="69850" h="80010">
                  <a:moveTo>
                    <a:pt x="0" y="40465"/>
                  </a:moveTo>
                  <a:lnTo>
                    <a:pt x="34925" y="59778"/>
                  </a:lnTo>
                  <a:lnTo>
                    <a:pt x="69850" y="80010"/>
                  </a:lnTo>
                  <a:lnTo>
                    <a:pt x="69850" y="40465"/>
                  </a:lnTo>
                  <a:lnTo>
                    <a:pt x="69850" y="0"/>
                  </a:lnTo>
                  <a:lnTo>
                    <a:pt x="34925" y="20232"/>
                  </a:lnTo>
                  <a:lnTo>
                    <a:pt x="0" y="404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0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RAAAGckAADSFAAAdygAAAAAAAAmAAAACAAAAP//////////"/>
                </a:ext>
              </a:extLst>
            </p:cNvSpPr>
            <p:nvPr/>
          </p:nvSpPr>
          <p:spPr>
            <a:xfrm>
              <a:off x="2718435" y="5917565"/>
              <a:ext cx="666115" cy="660400"/>
            </a:xfrm>
            <a:custGeom>
              <a:avLst/>
              <a:gdLst/>
              <a:ahLst/>
              <a:cxnLst/>
              <a:rect l="0" t="0" r="666115" b="660400"/>
              <a:pathLst>
                <a:path w="666115" h="660400">
                  <a:moveTo>
                    <a:pt x="0" y="12490"/>
                  </a:moveTo>
                  <a:cubicBezTo>
                    <a:pt x="617755" y="621369"/>
                    <a:pt x="617755" y="621369"/>
                    <a:pt x="617755" y="621369"/>
                  </a:cubicBezTo>
                  <a:cubicBezTo>
                    <a:pt x="614635" y="626053"/>
                    <a:pt x="614635" y="630737"/>
                    <a:pt x="614635" y="635420"/>
                  </a:cubicBezTo>
                  <a:cubicBezTo>
                    <a:pt x="614635" y="649471"/>
                    <a:pt x="625555" y="660400"/>
                    <a:pt x="639595" y="660400"/>
                  </a:cubicBezTo>
                  <a:cubicBezTo>
                    <a:pt x="653635" y="660400"/>
                    <a:pt x="666115" y="649471"/>
                    <a:pt x="666115" y="635420"/>
                  </a:cubicBezTo>
                  <a:cubicBezTo>
                    <a:pt x="666115" y="621369"/>
                    <a:pt x="653635" y="610441"/>
                    <a:pt x="639595" y="610441"/>
                  </a:cubicBezTo>
                  <a:cubicBezTo>
                    <a:pt x="636475" y="610441"/>
                    <a:pt x="633355" y="610441"/>
                    <a:pt x="630235" y="612002"/>
                  </a:cubicBezTo>
                  <a:cubicBezTo>
                    <a:pt x="163797" y="151439"/>
                    <a:pt x="163797" y="151439"/>
                    <a:pt x="163797" y="151439"/>
                  </a:cubicBezTo>
                  <a:cubicBezTo>
                    <a:pt x="324477" y="151439"/>
                    <a:pt x="324477" y="151439"/>
                    <a:pt x="324477" y="151439"/>
                  </a:cubicBezTo>
                  <a:cubicBezTo>
                    <a:pt x="443036" y="266970"/>
                    <a:pt x="443036" y="266970"/>
                    <a:pt x="443036" y="266970"/>
                  </a:cubicBezTo>
                  <a:cubicBezTo>
                    <a:pt x="455516" y="256042"/>
                    <a:pt x="455516" y="256042"/>
                    <a:pt x="455516" y="256042"/>
                  </a:cubicBezTo>
                  <a:cubicBezTo>
                    <a:pt x="332277" y="134266"/>
                    <a:pt x="332277" y="134266"/>
                    <a:pt x="332277" y="134266"/>
                  </a:cubicBezTo>
                  <a:cubicBezTo>
                    <a:pt x="148198" y="134266"/>
                    <a:pt x="148198" y="134266"/>
                    <a:pt x="148198" y="134266"/>
                  </a:cubicBezTo>
                  <a:cubicBezTo>
                    <a:pt x="10919" y="0"/>
                    <a:pt x="10919" y="0"/>
                    <a:pt x="10919" y="0"/>
                  </a:cubicBezTo>
                  <a:lnTo>
                    <a:pt x="0" y="124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9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QAM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AwAAGYdAADQDAAA9B0AAAAAAAAmAAAACAAAAP//////////"/>
                </a:ext>
              </a:extLst>
            </p:cNvSpPr>
            <p:nvPr/>
          </p:nvSpPr>
          <p:spPr>
            <a:xfrm>
              <a:off x="2001520" y="4779010"/>
              <a:ext cx="81280" cy="90170"/>
            </a:xfrm>
            <a:custGeom>
              <a:avLst/>
              <a:gdLst/>
              <a:ahLst/>
              <a:cxnLst/>
              <a:rect l="0" t="0" r="81280" b="90170"/>
              <a:pathLst>
                <a:path w="81280" h="90170">
                  <a:moveTo>
                    <a:pt x="80356" y="45085"/>
                  </a:moveTo>
                  <a:lnTo>
                    <a:pt x="81280" y="0"/>
                  </a:lnTo>
                  <a:lnTo>
                    <a:pt x="40640" y="22082"/>
                  </a:lnTo>
                  <a:lnTo>
                    <a:pt x="0" y="44165"/>
                  </a:lnTo>
                  <a:lnTo>
                    <a:pt x="39716" y="67167"/>
                  </a:lnTo>
                  <a:lnTo>
                    <a:pt x="80356" y="90170"/>
                  </a:lnTo>
                  <a:lnTo>
                    <a:pt x="80356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8" name="Freeform 4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0AAGYdAAB9DQAA9B0AAAAAAAAmAAAACAAAAP//////////"/>
                </a:ext>
              </a:extLst>
            </p:cNvSpPr>
            <p:nvPr/>
          </p:nvSpPr>
          <p:spPr>
            <a:xfrm>
              <a:off x="2113280" y="4779010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77529" y="45085"/>
                  </a:moveTo>
                  <a:lnTo>
                    <a:pt x="79375" y="0"/>
                  </a:lnTo>
                  <a:lnTo>
                    <a:pt x="38764" y="22082"/>
                  </a:lnTo>
                  <a:lnTo>
                    <a:pt x="0" y="44165"/>
                  </a:ln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7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OoaAABXEgAAZxsAAAAAAAAmAAAACAAAAP//////////"/>
                </a:ext>
              </a:extLst>
            </p:cNvSpPr>
            <p:nvPr/>
          </p:nvSpPr>
          <p:spPr>
            <a:xfrm>
              <a:off x="2891155" y="437515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38764"/>
                  </a:lnTo>
                  <a:lnTo>
                    <a:pt x="46925" y="0"/>
                  </a:lnTo>
                  <a:lnTo>
                    <a:pt x="23923" y="37841"/>
                  </a:lnTo>
                  <a:lnTo>
                    <a:pt x="0" y="76606"/>
                  </a:lnTo>
                  <a:lnTo>
                    <a:pt x="45085" y="78452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6" name="Freeform 4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JQbAABXEgAAERwAAAAAAAAmAAAACAAAAP//////////"/>
                </a:ext>
              </a:extLst>
            </p:cNvSpPr>
            <p:nvPr/>
          </p:nvSpPr>
          <p:spPr>
            <a:xfrm>
              <a:off x="2891155" y="448310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40608"/>
                  </a:lnTo>
                  <a:lnTo>
                    <a:pt x="46925" y="0"/>
                  </a:lnTo>
                  <a:lnTo>
                    <a:pt x="23923" y="38764"/>
                  </a:lnTo>
                  <a:lnTo>
                    <a:pt x="0" y="77529"/>
                  </a:lnTo>
                  <a:lnTo>
                    <a:pt x="45085" y="79375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AZmg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AIiAACvFQAAESMAAAAAAAAmAAAACAAAAP//////////"/>
                </a:ext>
              </a:extLst>
            </p:cNvSpPr>
            <p:nvPr/>
          </p:nvSpPr>
          <p:spPr>
            <a:xfrm>
              <a:off x="2865120" y="5528310"/>
              <a:ext cx="659765" cy="172085"/>
            </a:xfrm>
            <a:custGeom>
              <a:avLst/>
              <a:gdLst/>
              <a:ahLst/>
              <a:cxnLst/>
              <a:rect l="0" t="0" r="659765" b="172085"/>
              <a:pathLst>
                <a:path w="659765" h="172085">
                  <a:moveTo>
                    <a:pt x="174689" y="78220"/>
                  </a:moveTo>
                  <a:cubicBezTo>
                    <a:pt x="170010" y="34417"/>
                    <a:pt x="132576" y="0"/>
                    <a:pt x="87344" y="0"/>
                  </a:cubicBezTo>
                  <a:cubicBezTo>
                    <a:pt x="38993" y="0"/>
                    <a:pt x="0" y="39110"/>
                    <a:pt x="0" y="86042"/>
                  </a:cubicBezTo>
                  <a:cubicBezTo>
                    <a:pt x="0" y="134539"/>
                    <a:pt x="38993" y="172085"/>
                    <a:pt x="87344" y="172085"/>
                  </a:cubicBezTo>
                  <a:cubicBezTo>
                    <a:pt x="132576" y="172085"/>
                    <a:pt x="170010" y="137668"/>
                    <a:pt x="174689" y="93864"/>
                  </a:cubicBezTo>
                  <a:cubicBezTo>
                    <a:pt x="609853" y="93864"/>
                    <a:pt x="609853" y="93864"/>
                    <a:pt x="609853" y="93864"/>
                  </a:cubicBezTo>
                  <a:cubicBezTo>
                    <a:pt x="612973" y="104815"/>
                    <a:pt x="622331" y="111073"/>
                    <a:pt x="633249" y="111073"/>
                  </a:cubicBezTo>
                  <a:cubicBezTo>
                    <a:pt x="647287" y="111073"/>
                    <a:pt x="659765" y="100122"/>
                    <a:pt x="659765" y="86042"/>
                  </a:cubicBezTo>
                  <a:cubicBezTo>
                    <a:pt x="659765" y="71962"/>
                    <a:pt x="647287" y="59447"/>
                    <a:pt x="633249" y="59447"/>
                  </a:cubicBezTo>
                  <a:cubicBezTo>
                    <a:pt x="622331" y="59447"/>
                    <a:pt x="611413" y="67269"/>
                    <a:pt x="608293" y="78220"/>
                  </a:cubicBezTo>
                  <a:lnTo>
                    <a:pt x="174689" y="78220"/>
                  </a:lnTo>
                  <a:close/>
                  <a:moveTo>
                    <a:pt x="87344" y="156440"/>
                  </a:moveTo>
                  <a:cubicBezTo>
                    <a:pt x="48351" y="156440"/>
                    <a:pt x="17157" y="125152"/>
                    <a:pt x="17157" y="86042"/>
                  </a:cubicBezTo>
                  <a:cubicBezTo>
                    <a:pt x="17157" y="46932"/>
                    <a:pt x="48351" y="15644"/>
                    <a:pt x="87344" y="15644"/>
                  </a:cubicBezTo>
                  <a:cubicBezTo>
                    <a:pt x="126337" y="15644"/>
                    <a:pt x="159092" y="46932"/>
                    <a:pt x="159092" y="86042"/>
                  </a:cubicBezTo>
                  <a:cubicBezTo>
                    <a:pt x="159092" y="125152"/>
                    <a:pt x="126337" y="156440"/>
                    <a:pt x="87344" y="15644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4" name="Freeform 4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8AAC0nAADlDwAA/icAAAAAAAAmAAAACAAAAP//////////"/>
                </a:ext>
              </a:extLst>
            </p:cNvSpPr>
            <p:nvPr/>
          </p:nvSpPr>
          <p:spPr>
            <a:xfrm>
              <a:off x="2466340" y="6368415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0" y="32257"/>
                  </a:moveTo>
                  <a:lnTo>
                    <a:pt x="0" y="99536"/>
                  </a:lnTo>
                  <a:lnTo>
                    <a:pt x="60125" y="132715"/>
                  </a:lnTo>
                  <a:lnTo>
                    <a:pt x="117475" y="99536"/>
                  </a:lnTo>
                  <a:lnTo>
                    <a:pt x="117475" y="32257"/>
                  </a:lnTo>
                  <a:lnTo>
                    <a:pt x="60125" y="0"/>
                  </a:lnTo>
                  <a:lnTo>
                    <a:pt x="0" y="322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3" name="Freeform 5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AMAAD8cAAB7BAAAEB0AAAAAAAAmAAAACAAAAP//////////"/>
                </a:ext>
              </a:extLst>
            </p:cNvSpPr>
            <p:nvPr/>
          </p:nvSpPr>
          <p:spPr>
            <a:xfrm>
              <a:off x="612140" y="4591685"/>
              <a:ext cx="116205" cy="132715"/>
            </a:xfrm>
            <a:custGeom>
              <a:avLst/>
              <a:gdLst/>
              <a:ahLst/>
              <a:cxnLst/>
              <a:rect l="0" t="0" r="116205" b="132715"/>
              <a:pathLst>
                <a:path w="116205" h="132715">
                  <a:moveTo>
                    <a:pt x="57180" y="132715"/>
                  </a:moveTo>
                  <a:lnTo>
                    <a:pt x="116205" y="99536"/>
                  </a:lnTo>
                  <a:lnTo>
                    <a:pt x="116205" y="33178"/>
                  </a:lnTo>
                  <a:lnTo>
                    <a:pt x="57180" y="0"/>
                  </a:lnTo>
                  <a:lnTo>
                    <a:pt x="0" y="33178"/>
                  </a:lnTo>
                  <a:lnTo>
                    <a:pt x="0" y="99536"/>
                  </a:lnTo>
                  <a:lnTo>
                    <a:pt x="57180" y="13271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2" name="Freeform 5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gUAAN4eAACdBwAAwSAAAAAAAAAmAAAACAAAAP//////////"/>
                </a:ext>
              </a:extLst>
            </p:cNvSpPr>
            <p:nvPr/>
          </p:nvSpPr>
          <p:spPr>
            <a:xfrm>
              <a:off x="969010" y="501777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68605" y="306705"/>
                  </a:moveTo>
                  <a:lnTo>
                    <a:pt x="268605" y="0"/>
                  </a:lnTo>
                  <a:lnTo>
                    <a:pt x="0" y="153352"/>
                  </a:lnTo>
                  <a:lnTo>
                    <a:pt x="268605" y="306705"/>
                  </a:lnTo>
                  <a:close/>
                  <a:moveTo>
                    <a:pt x="252913" y="153352"/>
                  </a:moveTo>
                  <a:lnTo>
                    <a:pt x="252913" y="278066"/>
                  </a:lnTo>
                  <a:lnTo>
                    <a:pt x="32306" y="153352"/>
                  </a:lnTo>
                  <a:lnTo>
                    <a:pt x="252913" y="28638"/>
                  </a:lnTo>
                  <a:lnTo>
                    <a:pt x="252913" y="15335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1" name="Freeform 5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0w0AAN4pAAB5DwAARisAAAAAAAAmAAAACAAAAP//////////"/>
                </a:ext>
              </a:extLst>
            </p:cNvSpPr>
            <p:nvPr/>
          </p:nvSpPr>
          <p:spPr>
            <a:xfrm>
              <a:off x="2247265" y="6805930"/>
              <a:ext cx="267970" cy="228600"/>
            </a:xfrm>
            <a:custGeom>
              <a:avLst/>
              <a:gdLst/>
              <a:ahLst/>
              <a:cxnLst/>
              <a:rect l="0" t="0" r="267970" b="228600"/>
              <a:pathLst>
                <a:path w="267970" h="228600">
                  <a:moveTo>
                    <a:pt x="133525" y="228600"/>
                  </a:moveTo>
                  <a:lnTo>
                    <a:pt x="267970" y="0"/>
                  </a:lnTo>
                  <a:lnTo>
                    <a:pt x="0" y="0"/>
                  </a:lnTo>
                  <a:lnTo>
                    <a:pt x="133525" y="228600"/>
                  </a:lnTo>
                  <a:close/>
                  <a:moveTo>
                    <a:pt x="133525" y="197260"/>
                  </a:moveTo>
                  <a:lnTo>
                    <a:pt x="27626" y="16592"/>
                  </a:lnTo>
                  <a:lnTo>
                    <a:pt x="239423" y="16592"/>
                  </a:lnTo>
                  <a:lnTo>
                    <a:pt x="133525" y="19726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0" name="Oval 5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UAAIIdAADeBQAAQx4AAAAAAAAmAAAACAAAAP//////////"/>
                </a:ext>
              </a:extLst>
            </p:cNvSpPr>
            <p:nvPr/>
          </p:nvSpPr>
          <p:spPr>
            <a:xfrm>
              <a:off x="828675" y="4796790"/>
              <a:ext cx="125095" cy="1225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9" name="Oval 5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jA8AAHseAADlEAAAzx8AAAAAAAAmAAAACAAAAP//////////"/>
                </a:ext>
              </a:extLst>
            </p:cNvSpPr>
            <p:nvPr/>
          </p:nvSpPr>
          <p:spPr>
            <a:xfrm>
              <a:off x="2527300" y="4954905"/>
              <a:ext cx="219075" cy="2159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8" name="Freeform 5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gsAALIhAAB2DAAA+iIAAAAAAAAmAAAACAAAAP//////////"/>
                </a:ext>
              </a:extLst>
            </p:cNvSpPr>
            <p:nvPr/>
          </p:nvSpPr>
          <p:spPr>
            <a:xfrm>
              <a:off x="1842770" y="5477510"/>
              <a:ext cx="182880" cy="208280"/>
            </a:xfrm>
            <a:custGeom>
              <a:avLst/>
              <a:gdLst/>
              <a:ahLst/>
              <a:cxnLst/>
              <a:rect l="0" t="0" r="182880" b="208280"/>
              <a:pathLst>
                <a:path w="182880" h="208280">
                  <a:moveTo>
                    <a:pt x="0" y="52531"/>
                  </a:moveTo>
                  <a:lnTo>
                    <a:pt x="92364" y="0"/>
                  </a:lnTo>
                  <a:lnTo>
                    <a:pt x="182880" y="52531"/>
                  </a:lnTo>
                  <a:lnTo>
                    <a:pt x="182880" y="156671"/>
                  </a:lnTo>
                  <a:lnTo>
                    <a:pt x="92364" y="208280"/>
                  </a:lnTo>
                  <a:lnTo>
                    <a:pt x="0" y="156671"/>
                  </a:lnTo>
                  <a:lnTo>
                    <a:pt x="0" y="5253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7" name="Freeform 5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8g8AAN0iAACAEAAAgCMAAAAAAAAmAAAACAAAAP//////////"/>
                </a:ext>
              </a:extLst>
            </p:cNvSpPr>
            <p:nvPr/>
          </p:nvSpPr>
          <p:spPr>
            <a:xfrm>
              <a:off x="2592070" y="5667375"/>
              <a:ext cx="90170" cy="103505"/>
            </a:xfrm>
            <a:custGeom>
              <a:avLst/>
              <a:gdLst/>
              <a:ahLst/>
              <a:cxnLst/>
              <a:rect l="0" t="0" r="90170" b="103505"/>
              <a:pathLst>
                <a:path w="90170" h="103505">
                  <a:moveTo>
                    <a:pt x="0" y="26800"/>
                  </a:moveTo>
                  <a:lnTo>
                    <a:pt x="45085" y="0"/>
                  </a:lnTo>
                  <a:lnTo>
                    <a:pt x="90170" y="26800"/>
                  </a:lnTo>
                  <a:lnTo>
                    <a:pt x="90170" y="76704"/>
                  </a:lnTo>
                  <a:lnTo>
                    <a:pt x="45085" y="103505"/>
                  </a:lnTo>
                  <a:lnTo>
                    <a:pt x="0" y="76704"/>
                  </a:lnTo>
                  <a:lnTo>
                    <a:pt x="0" y="2680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6" name="Freeform 5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wAYAAIUfAABCBwAAGSAAAAAAAAAmAAAACAAAAP//////////"/>
                </a:ext>
              </a:extLst>
            </p:cNvSpPr>
            <p:nvPr/>
          </p:nvSpPr>
          <p:spPr>
            <a:xfrm>
              <a:off x="1097280" y="5123815"/>
              <a:ext cx="82550" cy="93980"/>
            </a:xfrm>
            <a:custGeom>
              <a:avLst/>
              <a:gdLst/>
              <a:ahLst/>
              <a:cxnLst/>
              <a:rect l="0" t="0" r="82550" b="93980"/>
              <a:pathLst>
                <a:path w="82550" h="93980">
                  <a:moveTo>
                    <a:pt x="0" y="46990"/>
                  </a:moveTo>
                  <a:lnTo>
                    <a:pt x="41739" y="23956"/>
                  </a:lnTo>
                  <a:lnTo>
                    <a:pt x="82550" y="0"/>
                  </a:lnTo>
                  <a:lnTo>
                    <a:pt x="82550" y="46990"/>
                  </a:lnTo>
                  <a:lnTo>
                    <a:pt x="82550" y="93980"/>
                  </a:lnTo>
                  <a:lnTo>
                    <a:pt x="41739" y="70024"/>
                  </a:lnTo>
                  <a:lnTo>
                    <a:pt x="0" y="469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5" name="Freeform 5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Q4AACwqAADlDgAAmyoAAAAAAAAmAAAACAAAAP//////////"/>
                </a:ext>
              </a:extLst>
            </p:cNvSpPr>
            <p:nvPr/>
          </p:nvSpPr>
          <p:spPr>
            <a:xfrm>
              <a:off x="2339975" y="6855460"/>
              <a:ext cx="81280" cy="70485"/>
            </a:xfrm>
            <a:custGeom>
              <a:avLst/>
              <a:gdLst/>
              <a:ahLst/>
              <a:cxnLst/>
              <a:rect l="0" t="0" r="81280" b="70485"/>
              <a:pathLst>
                <a:path w="81280" h="70485">
                  <a:moveTo>
                    <a:pt x="40640" y="70485"/>
                  </a:moveTo>
                  <a:lnTo>
                    <a:pt x="20320" y="34315"/>
                  </a:lnTo>
                  <a:lnTo>
                    <a:pt x="0" y="0"/>
                  </a:lnTo>
                  <a:lnTo>
                    <a:pt x="40640" y="0"/>
                  </a:lnTo>
                  <a:lnTo>
                    <a:pt x="81280" y="0"/>
                  </a:lnTo>
                  <a:lnTo>
                    <a:pt x="60960" y="34315"/>
                  </a:lnTo>
                  <a:lnTo>
                    <a:pt x="40640" y="704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</p:grpSp>
      <p:sp>
        <p:nvSpPr>
          <p:cNvPr id="63" name="文本框 70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RkAANIQAADcNwAA4hUAABAgAAAmAAAACAAAAP//////////"/>
              </a:ext>
            </a:extLst>
          </p:cNvSpPr>
          <p:nvPr/>
        </p:nvSpPr>
        <p:spPr>
          <a:xfrm flipH="1">
            <a:off x="4173855" y="2734310"/>
            <a:ext cx="4906645" cy="8229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>
            <a:lvl1pPr>
              <a:defRPr lang="zh-cn" sz="3600" b="1" cap="none" spc="0">
                <a:solidFill>
                  <a:srgbClr val="262626"/>
                </a:solidFill>
                <a:latin typeface="方正中倩简体" pitchFamily="0" charset="0"/>
                <a:ea typeface="等线" pitchFamily="0" charset="0"/>
                <a:cs typeface="等线" pitchFamily="0" charset="0"/>
              </a:defRPr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 defTabSz="685800">
              <a:tabLst/>
              <a:defRPr lang="zh-cn" sz="4800" b="0" cap="none">
                <a:solidFill>
                  <a:srgbClr val="1F4F7A"/>
                </a:solidFill>
                <a:latin typeface="方正正中黑简体" pitchFamily="0" charset="0"/>
                <a:ea typeface="方正正中黑简体" pitchFamily="0" charset="0"/>
                <a:cs typeface="等线" pitchFamily="0" charset="0"/>
              </a:defRPr>
            </a:pPr>
            <a:r>
              <a:t>工具使用</a:t>
            </a:r>
          </a:p>
        </p:txBody>
      </p:sp>
      <p:grpSp>
        <p:nvGrpSpPr>
          <p:cNvPr id="64" name="组合 66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EgASAfAAAAVAAAAAAAAAAAAAAAAAAAAAAAAAAAAAAAAAAAAAAAAAAAAAAAAAAAAAAAAAAAAAAAAAAAAAAAAAAAAAAAAAAAAAAAAAAAAAAAAAAAAAAAAAAAAAAAAAAAACEAAAAYAAAAFAAAAAgRAAAaEAAAxBgAALcWAAAQAAAAJgAAAAgAAAD/////AAAAAA=="/>
              </a:ext>
            </a:extLst>
          </p:cNvGrpSpPr>
          <p:nvPr/>
        </p:nvGrpSpPr>
        <p:grpSpPr>
          <a:xfrm>
            <a:off x="2768600" y="2617470"/>
            <a:ext cx="1257300" cy="1075055"/>
            <a:chOff x="2768600" y="2617470"/>
            <a:chExt cx="1257300" cy="1075055"/>
          </a:xfrm>
        </p:grpSpPr>
        <p:sp>
          <p:nvSpPr>
            <p:cNvPr id="66" name="椭圆 67"/>
            <p:cNvSpPr>
              <a:extLst>
                <a:ext uri="smNativeData">
                  <pr:smNativeData xmlns:pr="smNativeData" xmlns="smNativeData" val="SMDATA_15_OYxbYhMAAAAlAAAAZgAAAA0AAAAAkAAAAEgAAACQAAAASAAAAAAAAAABAAAAAAAAAAEAAABQAAAAAAAAAAAA8D8AAAAAAADw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9PegAo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9PegB/f38A5+bmA8zMzADAwP8Af39/AAAAAAAAAAAAAAAAAAAAAAAAAAAAIQAAABgAAAAUAAAACBEAABoQAADEGAAAtxYAAAAAAAAmAAAACAAAAP//////////"/>
                </a:ext>
              </a:extLst>
            </p:cNvSpPr>
            <p:nvPr/>
          </p:nvSpPr>
          <p:spPr>
            <a:xfrm>
              <a:off x="2768600" y="2617470"/>
              <a:ext cx="1257300" cy="1075055"/>
            </a:xfrm>
            <a:prstGeom prst="ellipse">
              <a:avLst/>
            </a:prstGeom>
            <a:noFill/>
            <a:ln w="25400" cap="flat" cmpd="sng" algn="ctr">
              <a:solidFill>
                <a:srgbClr val="1F4F7A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45720" rIns="91440" bIns="45720" numCol="1" spcCol="215900" anchor="ctr"/>
            <a:lstStyle/>
            <a:p>
              <a:pPr algn="ctr">
                <a:defRPr lang="zh-cn" cap="none">
                  <a:solidFill>
                    <a:srgbClr val="FFFFFF"/>
                  </a:solidFill>
                </a:defRPr>
              </a:pPr>
              <a:endParaRPr lang="zh-cn" sz="4000" cap="none">
                <a:solidFill>
                  <a:srgbClr val="363F4A"/>
                </a:solidFill>
              </a:endParaRPr>
            </a:p>
          </p:txBody>
        </p:sp>
        <p:sp>
          <p:nvSpPr>
            <p:cNvPr id="65" name="文本框 68"/>
            <p:cNvSpPr>
              <a:extLst>
                <a:ext uri="smNativeData">
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NBIAANIQAACYFwAA7xUAAAAgAAAmAAAACAAAAP//////////"/>
                </a:ext>
              </a:extLst>
            </p:cNvSpPr>
            <p:nvPr/>
          </p:nvSpPr>
          <p:spPr>
            <a:xfrm>
              <a:off x="2959100" y="2734310"/>
              <a:ext cx="876300" cy="83121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none" lIns="91440" tIns="45720" rIns="91440" bIns="45720" numCol="1" spcCol="215900" anchor="t"/>
            <a:lstStyle/>
            <a:p>
              <a:pPr>
                <a:defRPr lang="zh-cn"/>
              </a:pPr>
              <a:r>
                <a:rPr lang="en-us" sz="4800" cap="none">
                  <a:solidFill>
                    <a:srgbClr val="1F4F7A"/>
                  </a:solidFill>
                  <a:latin typeface="Impact" pitchFamily="0" charset="0"/>
                  <a:ea typeface="等线" pitchFamily="0" charset="0"/>
                  <a:cs typeface="等线" pitchFamily="0" charset="0"/>
                </a:rPr>
                <a:t>01</a:t>
              </a:r>
              <a:endParaRPr lang="zh-cn" sz="4800" cap="none">
                <a:solidFill>
                  <a:srgbClr val="1F4F7A"/>
                </a:solidFill>
                <a:latin typeface="Impact" pitchFamily="0" charset="0"/>
                <a:ea typeface="等线" pitchFamily="0" charset="0"/>
                <a:cs typeface="等线" pitchFamily="0" charset="0"/>
              </a:endParaRPr>
            </a:p>
          </p:txBody>
        </p:sp>
      </p:grpSp>
      <p:sp>
        <p:nvSpPr>
          <p:cNvPr id="67" name="文本框 71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xkAABUWAAB9IQAAZR0AABAgAAAmAAAACAAAAP//////////"/>
              </a:ext>
            </a:extLst>
          </p:cNvSpPr>
          <p:nvPr/>
        </p:nvSpPr>
        <p:spPr>
          <a:xfrm>
            <a:off x="4162425" y="3589655"/>
            <a:ext cx="1281430" cy="11887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 marL="285750" indent="-285750">
              <a:lnSpc>
                <a:spcPct val="150000"/>
              </a:lnSpc>
              <a:buFont typeface="Arial" pitchFamily="2" charset="0"/>
              <a:buChar char="•"/>
              <a:defRPr lang="zh-cn" sz="1600" cap="none">
                <a:solidFill>
                  <a:srgbClr val="3F3F3F"/>
                </a:solidFill>
              </a:defRPr>
            </a:pPr>
            <a:r>
              <a:t>Java工具</a:t>
            </a:r>
          </a:p>
          <a:p>
            <a:pPr marL="285750" indent="-285750">
              <a:lnSpc>
                <a:spcPct val="150000"/>
              </a:lnSpc>
              <a:buFont typeface="Arial" pitchFamily="2" charset="0"/>
              <a:buChar char="•"/>
              <a:defRPr lang="zh-cn" sz="1600" cap="none">
                <a:solidFill>
                  <a:srgbClr val="3F3F3F"/>
                </a:solidFill>
              </a:defRPr>
            </a:pPr>
            <a:r>
              <a:t>git工具</a:t>
            </a:r>
          </a:p>
          <a:p>
            <a:pPr marL="285750" indent="-285750">
              <a:lnSpc>
                <a:spcPct val="150000"/>
              </a:lnSpc>
              <a:buFont typeface="Arial" pitchFamily="2" charset="0"/>
              <a:buChar char="•"/>
              <a:defRPr lang="zh-cn" sz="1600" cap="none">
                <a:solidFill>
                  <a:srgbClr val="3F3F3F"/>
                </a:solidFill>
              </a:defRPr>
            </a:pPr>
            <a:r>
              <a:t>文档工具</a:t>
            </a:r>
          </a:p>
        </p:txBody>
      </p:sp>
    </p:spTree>
  </p:cSld>
  <p:clrMapOvr>
    <a:masterClrMapping/>
  </p:clrMapOvr>
  <p:transition spd="med" p14:dur="1200" advClick="0" advTm="0">
    <p14:prism dir="u"/>
    <p:extLst>
      <p:ext uri="smNativeData">
        <pr:smNativeData xmlns:pr="smNativeData" xmlns="smNativeData" val="OYxbYgAAAACwBAAAAAAAAE8AAAABAAAAAAAAAAAAAAABAAAAAAAAAAAAAAAAAAAAAAAAAAAAAAAAAAAA"/>
      </p:ext>
    </p:extLst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dvAuto="0"/>
      <p:bldP spid="3" grpId="0" animBg="1" advAuto="0"/>
      <p:bldP spid="14" grpId="0" animBg="1" advAuto="0"/>
      <p:bldP spid="63" grpId="0"/>
      <p:bldP spid="64" grpId="0" animBg="1" advAuto="0"/>
      <p:bldP spid="67" grpId="0" animBg="1" advAuto="0"/>
      <p:bldP spid="67" grpId="1" animBg="1" advAuto="0"/>
      <p:bldP spid="67" grpId="2" animBg="1" advAuto="0"/>
      <p:bldP spid="67" grpId="3" animBg="1" advAuto="0"/>
    </p:bldLst>
    <p:extLst>
      <p:ext uri="smNativeData">
        <pr:smNativeData xmlns:pr="smNativeData" xmlns="smNativeData" val="OYxbYgkAAAAFAAAA/f///wEAAAAWAAAACAAAAAAAAAAAAAAAAAAAAAkAAAD9////AQAAAAoAAAAAAAAAAAAAAAAAAAAAAAAADAAAAP3///8BAAAAFgAAAAQAAAAAAAAAAAAAAAAAAAARAAAA/f///wEAAAA1AAAAEAAAAAAAAAAAAAAAAAAAABgAAAD/////AQAAAAIAAAAEAAAAAAAAAAAAAAAAAAAAHQAAAAAAAAABAAAAAgAAAAQAAAAAAAAAAAAAAAAAAAAiAAAAAQAAAAEAAAACAAAABAAAAAAAAAAAAAAAAAAAACcAAAACAAAAAQAAAAIAAAAEAAAAAAAAAAAAAAAAAAAALAAAAAMAAAABAAAAAgAAAAQAAAAAAAAAAAAAAAAAAAA="/>
      </p:ext>
    </p:ext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KQDAAD/fwAA/38AAAAAAAAJAAAABAAAAK1Sik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dgUAAHwEAAD5GgAA7AYAABAgAAAmAAAACAAAAP//////////"/>
              </a:ext>
            </a:extLst>
          </p:cNvSpPr>
          <p:nvPr/>
        </p:nvSpPr>
        <p:spPr>
          <a:xfrm>
            <a:off x="887730" y="728980"/>
            <a:ext cx="3496945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000" cap="none"/>
            </a:pPr>
            <a:r>
              <a:t>Java 工具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NIB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EhcAAMEgAACpKQAAASMAABAgAAAmAAAACAAAAP//////////"/>
              </a:ext>
            </a:extLst>
          </p:cNvSpPr>
          <p:nvPr/>
        </p:nvSpPr>
        <p:spPr>
          <a:xfrm>
            <a:off x="3750310" y="5324475"/>
            <a:ext cx="302196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idea  -Java集成开发环境</a:t>
            </a:r>
          </a:p>
        </p:txBody>
      </p:sp>
      <p:sp>
        <p:nvSpPr>
          <p:cNvPr id="4" name="文本框3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DYC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fCsAAOUgAABDRgAAJSMAABAgAAAmAAAACAAAAP//////////"/>
              </a:ext>
            </a:extLst>
          </p:cNvSpPr>
          <p:nvPr/>
        </p:nvSpPr>
        <p:spPr>
          <a:xfrm>
            <a:off x="7068820" y="5347335"/>
            <a:ext cx="435292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Maven  -Java项目构建工具</a:t>
            </a:r>
          </a:p>
        </p:txBody>
      </p:sp>
      <p:sp>
        <p:nvSpPr>
          <p:cNvPr id="5" name="文本框4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MEBAAD/fwAA/38AAAAAAAAJAAAABAAAAIDoHA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eQIAABgnAAD9HAAAWCkAABAgAAAmAAAACAAAAP//////////"/>
              </a:ext>
            </a:extLst>
          </p:cNvSpPr>
          <p:nvPr/>
        </p:nvSpPr>
        <p:spPr>
          <a:xfrm>
            <a:off x="401955" y="6355080"/>
            <a:ext cx="431038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toolbox  -快速安装jetbrains全家桶</a:t>
            </a:r>
          </a:p>
        </p:txBody>
      </p:sp>
      <p:pic>
        <p:nvPicPr>
          <p:cNvPr id="6" name="图片1"/>
          <p:cNvPicPr>
            <a:picLocks noChangeAspect="1"/>
            <a:extLst>
              <a:ext uri="smNativeData">
                <pr:smNativeData xmlns:pr="smNativeData" xmlns="smNativeData" val="SMDATA_17_OYxbY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I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GgCAACNEQAAVRAAABYn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" y="2853055"/>
            <a:ext cx="2263775" cy="350075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图片2"/>
          <p:cNvPicPr>
            <a:picLocks noChangeAspect="1"/>
            <a:extLst>
              <a:ext uri="smNativeData">
                <pr:smNativeData xmlns:pr="smNativeData" xmlns="smNativeData" val="SMDATA_17_OYxbY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I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N8RAABvAwAAMkoAAN8e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2905125" y="558165"/>
            <a:ext cx="9156065" cy="446024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KQDAAD/fwAA/38AAAAAAAAJAAAABAAAAFBX/w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dgUAAHwEAAD5GgAA7AYAABAgAAAmAAAACAAAAP//////////"/>
              </a:ext>
            </a:extLst>
          </p:cNvSpPr>
          <p:nvPr/>
        </p:nvSpPr>
        <p:spPr>
          <a:xfrm>
            <a:off x="887730" y="728980"/>
            <a:ext cx="3496945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000" cap="none"/>
            </a:pPr>
            <a:r>
              <a:t>git 工具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FcC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GREAAJMmAACsMAAA0ygAABAgAAAmAAAACAAAAP//////////"/>
              </a:ext>
            </a:extLst>
          </p:cNvSpPr>
          <p:nvPr/>
        </p:nvSpPr>
        <p:spPr>
          <a:xfrm>
            <a:off x="2779395" y="6270625"/>
            <a:ext cx="513270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gitahead/gitkraken/GitHub desktop</a:t>
            </a:r>
          </a:p>
        </p:txBody>
      </p:sp>
      <p:pic>
        <p:nvPicPr>
          <p:cNvPr id="4" name="图片1"/>
          <p:cNvPicPr>
            <a:picLocks noChangeAspect="1"/>
            <a:extLst>
              <a:ext uri="smNativeData">
                <pr:smNativeData xmlns:pr="smNativeData" xmlns="smNativeData" val="SMDATA_17_OYxbY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I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J4iAAB/AQAASkgAAEgc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627370" y="243205"/>
            <a:ext cx="6123940" cy="43541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图片2"/>
          <p:cNvPicPr>
            <a:picLocks noChangeAspect="1"/>
            <a:extLst>
              <a:ext uri="smNativeData">
                <pr:smNativeData xmlns:pr="smNativeData" xmlns="smNativeData" val="SMDATA_17_OYxbY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I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E0CAABlDgAAnysAAJok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374015" y="2339975"/>
            <a:ext cx="6717030" cy="36099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KQDAAD/fwAA/38AAAAAAAAJAAAABAAAAJC53w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bAQAAPcDAADvGQAARwgAABAgAAAmAAAACAAAAP//////////"/>
              </a:ext>
            </a:extLst>
          </p:cNvSpPr>
          <p:nvPr/>
        </p:nvSpPr>
        <p:spPr>
          <a:xfrm>
            <a:off x="718820" y="644525"/>
            <a:ext cx="3496945" cy="7010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000" cap="none"/>
            </a:pPr>
            <a:r>
              <a:t>文档 工具</a:t>
            </a:r>
          </a:p>
          <a:p>
            <a:pPr>
              <a:defRPr lang="zh-cn"/>
            </a:pPr>
            <a:r>
              <a:rPr lang="zh-cn" sz="2000" cap="none"/>
              <a:t> (特指Markdown)</a:t>
            </a:r>
            <a:endParaRPr lang="zh-cn" sz="2000" cap="none"/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PUG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JDYAANUHAADYRgAAZSMAABAgAAAmAAAACAAAAP//////////"/>
              </a:ext>
            </a:extLst>
          </p:cNvSpPr>
          <p:nvPr/>
        </p:nvSpPr>
        <p:spPr>
          <a:xfrm>
            <a:off x="8801100" y="1273175"/>
            <a:ext cx="2715260" cy="44805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vscode</a:t>
            </a:r>
          </a:p>
          <a:p>
            <a:pPr>
              <a:defRPr lang="zh-cn"/>
            </a:pPr>
          </a:p>
          <a:p>
            <a:pPr>
              <a:defRPr lang="zh-cn"/>
            </a:pPr>
          </a:p>
          <a:p>
            <a:pPr>
              <a:defRPr lang="zh-cn"/>
            </a:pPr>
            <a:r>
              <a:t>		</a:t>
            </a:r>
          </a:p>
          <a:p>
            <a:pPr>
              <a:defRPr lang="zh-cn"/>
            </a:pPr>
          </a:p>
          <a:p>
            <a:pPr>
              <a:defRPr lang="zh-cn"/>
            </a:pPr>
          </a:p>
          <a:p>
            <a:pPr>
              <a:defRPr lang="zh-cn"/>
            </a:pPr>
            <a:r>
              <a:t>idea </a:t>
            </a:r>
          </a:p>
          <a:p>
            <a:pPr>
              <a:defRPr lang="zh-cn"/>
            </a:pPr>
          </a:p>
          <a:p>
            <a:pPr>
              <a:defRPr lang="zh-cn"/>
            </a:pPr>
            <a:r>
              <a:t>			</a:t>
            </a:r>
          </a:p>
          <a:p>
            <a:pPr>
              <a:defRPr lang="zh-cn"/>
            </a:pPr>
          </a:p>
          <a:p>
            <a:pPr>
              <a:defRPr lang="zh-cn"/>
            </a:pPr>
            <a:r>
              <a:t>	</a:t>
            </a:r>
          </a:p>
          <a:p>
            <a:pPr>
              <a:defRPr lang="zh-cn"/>
            </a:pPr>
            <a:r>
              <a:t>typora</a:t>
            </a:r>
          </a:p>
          <a:p>
            <a:pPr>
              <a:defRPr lang="zh-cn"/>
            </a:pPr>
          </a:p>
          <a:p>
            <a:pPr>
              <a:defRPr lang="zh-cn"/>
            </a:pPr>
          </a:p>
          <a:p>
            <a:pPr>
              <a:defRPr lang="zh-cn"/>
            </a:pPr>
          </a:p>
        </p:txBody>
      </p:sp>
      <p:pic>
        <p:nvPicPr>
          <p:cNvPr id="4" name="图片1"/>
          <p:cNvPicPr>
            <a:picLocks noChangeAspect="1"/>
            <a:extLst>
              <a:ext uri="smNativeData">
                <pr:smNativeData xmlns:pr="smNativeData" xmlns="smNativeData" val="SMDATA_17_OYxbY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I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MsMAADkEgAAaTUAACQc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2079625" y="3070860"/>
            <a:ext cx="6602730" cy="150368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图片2"/>
          <p:cNvPicPr>
            <a:picLocks noChangeAspect="1"/>
            <a:extLst>
              <a:ext uri="smNativeData">
                <pr:smNativeData xmlns:pr="smNativeData" xmlns="smNativeData" val="SMDATA_17_OYxbY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I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NUQAAAkBQAA5DUAANsS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2736215" y="835660"/>
            <a:ext cx="6024245" cy="222948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6" name="图片3"/>
          <p:cNvPicPr>
            <a:picLocks noChangeAspect="1"/>
            <a:extLst>
              <a:ext uri="smNativeData">
                <pr:smNativeData xmlns:pr="smNativeData" xmlns="smNativeData" val="SMDATA_17_OYxbYhMAAAAlAAAAEQAAAC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I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J8bAABnHAAAIjUAADAq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4490085" y="4617085"/>
            <a:ext cx="4147185" cy="224091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3"/>
          <p:cNvPicPr>
            <a:picLocks noChangeAspect="1"/>
            <a:extLst>
              <a:ext uri="smNativeData">
                <pr:smNativeData xmlns:pr="smNativeData" xmlns="smNativeData" val="SMDATA_17_OYxbYh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K82AABoCQAAAEsAAOceAAAQAAAAJgAAAAgAAAD//////////w==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8793480" y="1624965"/>
            <a:ext cx="3494405" cy="3302635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3" name="组合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CHABkfAAAAVAAAAAAAAAAAAAAAAAAAAAAAAAAAAAAAAAAAAAAAAAAAAAAAAAAAAAAAAAAAAAAAAAAAAAAAAAAAAAAAAAAAAAAAAAAAAAAAAAAAAAAAAAAAAAAAAAAAACEAAAAYAAAAFAAAAAAAAAAwBQAAexMAAB0OAAAQAAAAJgAAAAgAAAD/////AAAAAA=="/>
              </a:ext>
            </a:extLst>
          </p:cNvGrpSpPr>
          <p:nvPr/>
        </p:nvGrpSpPr>
        <p:grpSpPr>
          <a:xfrm>
            <a:off x="0" y="843280"/>
            <a:ext cx="3166745" cy="1450975"/>
            <a:chOff x="0" y="843280"/>
            <a:chExt cx="3166745" cy="1450975"/>
          </a:xfrm>
        </p:grpSpPr>
        <p:sp>
          <p:nvSpPr>
            <p:cNvPr id="13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HsFAAAzBAAAwgkAAAAAAAAmAAAACAAAAP//////////"/>
                </a:ext>
              </a:extLst>
            </p:cNvSpPr>
            <p:nvPr/>
          </p:nvSpPr>
          <p:spPr>
            <a:xfrm>
              <a:off x="0" y="890905"/>
              <a:ext cx="682625" cy="695325"/>
            </a:xfrm>
            <a:custGeom>
              <a:avLst/>
              <a:gdLst/>
              <a:ahLst/>
              <a:cxnLst/>
              <a:rect l="0" t="0" r="682625" b="695325"/>
              <a:pathLst>
                <a:path w="682625" h="695325">
                  <a:moveTo>
                    <a:pt x="0" y="665162"/>
                  </a:moveTo>
                  <a:lnTo>
                    <a:pt x="668337" y="-3175"/>
                  </a:lnTo>
                  <a:lnTo>
                    <a:pt x="682625" y="12700"/>
                  </a:lnTo>
                  <a:lnTo>
                    <a:pt x="0" y="695325"/>
                  </a:lnTo>
                  <a:lnTo>
                    <a:pt x="0" y="6651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2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MAADAFAAB+BAAA3wUAAAAAAAAmAAAACAAAAP//////////"/>
                </a:ext>
              </a:extLst>
            </p:cNvSpPr>
            <p:nvPr/>
          </p:nvSpPr>
          <p:spPr>
            <a:xfrm>
              <a:off x="619125" y="843280"/>
              <a:ext cx="111125" cy="111125"/>
            </a:xfrm>
            <a:custGeom>
              <a:avLst/>
              <a:gdLst/>
              <a:ahLst/>
              <a:cxnLst/>
              <a:rect l="0" t="0" r="111125" b="111125"/>
              <a:pathLst>
                <a:path w="111125" h="111125">
                  <a:moveTo>
                    <a:pt x="58340" y="0"/>
                  </a:moveTo>
                  <a:cubicBezTo>
                    <a:pt x="86121" y="0"/>
                    <a:pt x="111125" y="25003"/>
                    <a:pt x="111125" y="55562"/>
                  </a:cubicBezTo>
                  <a:cubicBezTo>
                    <a:pt x="111125" y="86121"/>
                    <a:pt x="86121" y="111125"/>
                    <a:pt x="58340" y="111125"/>
                  </a:cubicBezTo>
                  <a:cubicBezTo>
                    <a:pt x="25003" y="111125"/>
                    <a:pt x="0" y="86121"/>
                    <a:pt x="0" y="55562"/>
                  </a:cubicBezTo>
                  <a:cubicBezTo>
                    <a:pt x="0" y="25003"/>
                    <a:pt x="25003" y="0"/>
                    <a:pt x="58340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1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GkGAADNBwAAsgoAAAAAAAAmAAAACAAAAP//////////"/>
                </a:ext>
              </a:extLst>
            </p:cNvSpPr>
            <p:nvPr/>
          </p:nvSpPr>
          <p:spPr>
            <a:xfrm>
              <a:off x="0" y="1042035"/>
              <a:ext cx="1268095" cy="696595"/>
            </a:xfrm>
            <a:custGeom>
              <a:avLst/>
              <a:gdLst/>
              <a:ahLst/>
              <a:cxnLst/>
              <a:rect l="0" t="0" r="1268095" b="696595"/>
              <a:pathLst>
                <a:path w="1268095" h="696595">
                  <a:moveTo>
                    <a:pt x="0" y="666446"/>
                  </a:moveTo>
                  <a:lnTo>
                    <a:pt x="668170" y="-1724"/>
                  </a:lnTo>
                  <a:lnTo>
                    <a:pt x="671344" y="0"/>
                  </a:lnTo>
                  <a:lnTo>
                    <a:pt x="676105" y="0"/>
                  </a:lnTo>
                  <a:lnTo>
                    <a:pt x="1268095" y="0"/>
                  </a:lnTo>
                  <a:lnTo>
                    <a:pt x="1268095" y="20628"/>
                  </a:lnTo>
                  <a:lnTo>
                    <a:pt x="679279" y="20628"/>
                  </a:lnTo>
                  <a:lnTo>
                    <a:pt x="0" y="699907"/>
                  </a:lnTo>
                  <a:lnTo>
                    <a:pt x="0" y="6664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10" name="Oval 4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dgcAACAGAAAlCAAAzQYAAAAAAAAmAAAACAAAAP//////////"/>
                </a:ext>
              </a:extLst>
            </p:cNvSpPr>
            <p:nvPr/>
          </p:nvSpPr>
          <p:spPr>
            <a:xfrm>
              <a:off x="1212850" y="995680"/>
              <a:ext cx="111125" cy="1098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9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EcHAAAcEwAAygsAAAAAAAAmAAAACAAAAP//////////"/>
                </a:ext>
              </a:extLst>
            </p:cNvSpPr>
            <p:nvPr/>
          </p:nvSpPr>
          <p:spPr>
            <a:xfrm>
              <a:off x="0" y="1183005"/>
              <a:ext cx="3106420" cy="733425"/>
            </a:xfrm>
            <a:custGeom>
              <a:avLst/>
              <a:gdLst/>
              <a:ahLst/>
              <a:cxnLst/>
              <a:rect l="0" t="0" r="3106420" b="733425"/>
              <a:pathLst>
                <a:path w="3106420" h="733425">
                  <a:moveTo>
                    <a:pt x="0" y="703262"/>
                  </a:moveTo>
                  <a:lnTo>
                    <a:pt x="701603" y="1659"/>
                  </a:lnTo>
                  <a:lnTo>
                    <a:pt x="704778" y="0"/>
                  </a:lnTo>
                  <a:lnTo>
                    <a:pt x="709540" y="0"/>
                  </a:lnTo>
                  <a:lnTo>
                    <a:pt x="1700039" y="0"/>
                  </a:lnTo>
                  <a:lnTo>
                    <a:pt x="1701626" y="0"/>
                  </a:lnTo>
                  <a:lnTo>
                    <a:pt x="1704801" y="0"/>
                  </a:lnTo>
                  <a:lnTo>
                    <a:pt x="2081000" y="219075"/>
                  </a:lnTo>
                  <a:lnTo>
                    <a:pt x="3106420" y="219075"/>
                  </a:lnTo>
                  <a:lnTo>
                    <a:pt x="3106420" y="241300"/>
                  </a:lnTo>
                  <a:lnTo>
                    <a:pt x="2077825" y="241300"/>
                  </a:lnTo>
                  <a:lnTo>
                    <a:pt x="2074650" y="241300"/>
                  </a:lnTo>
                  <a:lnTo>
                    <a:pt x="2073063" y="238125"/>
                  </a:lnTo>
                  <a:lnTo>
                    <a:pt x="1696864" y="19050"/>
                  </a:lnTo>
                  <a:lnTo>
                    <a:pt x="712715" y="19050"/>
                  </a:lnTo>
                  <a:lnTo>
                    <a:pt x="0" y="731765"/>
                  </a:lnTo>
                  <a:lnTo>
                    <a:pt x="0" y="70326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8" name="Oval 4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7Mg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xIAAFoIAAB7EwAACQkAAAAAAAAmAAAACAAAAP//////////"/>
                </a:ext>
              </a:extLst>
            </p:cNvSpPr>
            <p:nvPr/>
          </p:nvSpPr>
          <p:spPr>
            <a:xfrm>
              <a:off x="3052445" y="1357630"/>
              <a:ext cx="114300" cy="11112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7" name="Freeform 4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DwIAAACCgAA8QwAAAAAAAAmAAAACAAAAP//////////"/>
                </a:ext>
              </a:extLst>
            </p:cNvSpPr>
            <p:nvPr/>
          </p:nvSpPr>
          <p:spPr>
            <a:xfrm>
              <a:off x="0" y="1338580"/>
              <a:ext cx="1626870" cy="765175"/>
            </a:xfrm>
            <a:custGeom>
              <a:avLst/>
              <a:gdLst/>
              <a:ahLst/>
              <a:cxnLst/>
              <a:rect l="0" t="0" r="1626870" b="765175"/>
              <a:pathLst>
                <a:path w="1626870" h="765175">
                  <a:moveTo>
                    <a:pt x="0" y="735012"/>
                  </a:moveTo>
                  <a:lnTo>
                    <a:pt x="731695" y="3317"/>
                  </a:lnTo>
                  <a:lnTo>
                    <a:pt x="734869" y="0"/>
                  </a:lnTo>
                  <a:lnTo>
                    <a:pt x="741218" y="0"/>
                  </a:lnTo>
                  <a:lnTo>
                    <a:pt x="1626870" y="0"/>
                  </a:lnTo>
                  <a:lnTo>
                    <a:pt x="1626870" y="22225"/>
                  </a:lnTo>
                  <a:lnTo>
                    <a:pt x="742805" y="22225"/>
                  </a:lnTo>
                  <a:lnTo>
                    <a:pt x="0" y="765030"/>
                  </a:lnTo>
                  <a:lnTo>
                    <a:pt x="0" y="73501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6" name="Freeform 4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CcYA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qAkAAPYHAABVCgAApQgAAAAAAAAmAAAACAAAAP//////////"/>
                </a:ext>
              </a:extLst>
            </p:cNvSpPr>
            <p:nvPr/>
          </p:nvSpPr>
          <p:spPr>
            <a:xfrm>
              <a:off x="1569720" y="1294130"/>
              <a:ext cx="109855" cy="111125"/>
            </a:xfrm>
            <a:custGeom>
              <a:avLst/>
              <a:gdLst/>
              <a:ahLst/>
              <a:cxnLst/>
              <a:rect l="0" t="0" r="109855" b="111125"/>
              <a:pathLst>
                <a:path w="109855" h="111125">
                  <a:moveTo>
                    <a:pt x="57673" y="0"/>
                  </a:moveTo>
                  <a:cubicBezTo>
                    <a:pt x="85137" y="0"/>
                    <a:pt x="109855" y="25003"/>
                    <a:pt x="109855" y="55562"/>
                  </a:cubicBezTo>
                  <a:cubicBezTo>
                    <a:pt x="109855" y="86121"/>
                    <a:pt x="85137" y="111125"/>
                    <a:pt x="57673" y="111125"/>
                  </a:cubicBezTo>
                  <a:cubicBezTo>
                    <a:pt x="24717" y="111125"/>
                    <a:pt x="0" y="86121"/>
                    <a:pt x="0" y="55562"/>
                  </a:cubicBezTo>
                  <a:cubicBezTo>
                    <a:pt x="0" y="25003"/>
                    <a:pt x="24717" y="0"/>
                    <a:pt x="57673" y="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AAAFoKAACxAwAAHQ4AAAAAAAAmAAAACAAAAP//////////"/>
                </a:ext>
              </a:extLst>
            </p:cNvSpPr>
            <p:nvPr/>
          </p:nvSpPr>
          <p:spPr>
            <a:xfrm>
              <a:off x="0" y="1682750"/>
              <a:ext cx="600075" cy="611505"/>
            </a:xfrm>
            <a:custGeom>
              <a:avLst/>
              <a:gdLst/>
              <a:ahLst/>
              <a:cxnLst/>
              <a:rect l="0" t="0" r="600075" b="611505"/>
              <a:pathLst>
                <a:path w="600075" h="611505">
                  <a:moveTo>
                    <a:pt x="0" y="584503"/>
                  </a:moveTo>
                  <a:lnTo>
                    <a:pt x="582612" y="1891"/>
                  </a:lnTo>
                  <a:lnTo>
                    <a:pt x="600075" y="14294"/>
                  </a:lnTo>
                  <a:lnTo>
                    <a:pt x="0" y="614369"/>
                  </a:lnTo>
                  <a:lnTo>
                    <a:pt x="0" y="58450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  <p:sp>
          <p:nvSpPr>
            <p:cNvPr id="4" name="Oval 49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ZAAAAAAAAABoAQ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APDA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QMAAA0KAAD5AwAAwQoAAAAAAAAmAAAACAAAAP//////////"/>
                </a:ext>
              </a:extLst>
            </p:cNvSpPr>
            <p:nvPr/>
          </p:nvSpPr>
          <p:spPr>
            <a:xfrm>
              <a:off x="536575" y="1633855"/>
              <a:ext cx="109220" cy="1143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 defTabSz="914400">
                <a:tabLst/>
                <a:defRPr lang="zh-cn"/>
              </a:pPr>
              <a:endParaRPr lang="zh-cn" cap="none">
                <a:solidFill>
                  <a:srgbClr val="000000"/>
                </a:solidFill>
              </a:endParaRPr>
            </a:p>
          </p:txBody>
        </p:sp>
      </p:grpSp>
      <p:grpSp>
        <p:nvGrpSpPr>
          <p:cNvPr id="14" name="Group 4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BI5MDEfAAAAVAAAAAAAAAAAAAAAAAAAAAAAAAAAAAAAAAAAAAAAAAAAAAAAAAAAAAAAAAAAAAAAAAAAAAAAAAAAAAAAAAAAAAAAAAAAAAAAAAAAAAAAAAAAAAAAAAAAACEAAAAYAAAAFAAAAIT+///OGgAArxUAAEYrAAAQAAAAJgAAAAgAAAD/////AAAAAA=="/>
              </a:ext>
            </a:extLst>
          </p:cNvGrpSpPr>
          <p:nvPr/>
        </p:nvGrpSpPr>
        <p:grpSpPr>
          <a:xfrm rot="10800000">
            <a:off x="-241300" y="4357370"/>
            <a:ext cx="3766185" cy="2677160"/>
            <a:chOff x="-241300" y="4357370"/>
            <a:chExt cx="3766185" cy="2677160"/>
          </a:xfrm>
        </p:grpSpPr>
        <p:sp>
          <p:nvSpPr>
            <p:cNvPr id="62" name="Oval 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xQAAD8mAACoFAAAjSYAAAAAAAAmAAAACAAAAP//////////"/>
                </a:ext>
              </a:extLst>
            </p:cNvSpPr>
            <p:nvPr/>
          </p:nvSpPr>
          <p:spPr>
            <a:xfrm>
              <a:off x="3306445" y="6217285"/>
              <a:ext cx="51435" cy="4953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1" name="Freeform 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RMAAMseAAAOFAAAmh8AAAAAAAAmAAAACAAAAP//////////"/>
                </a:ext>
              </a:extLst>
            </p:cNvSpPr>
            <p:nvPr/>
          </p:nvSpPr>
          <p:spPr>
            <a:xfrm>
              <a:off x="3147695" y="5005705"/>
              <a:ext cx="112395" cy="131445"/>
            </a:xfrm>
            <a:custGeom>
              <a:avLst/>
              <a:gdLst/>
              <a:ahLst/>
              <a:cxnLst/>
              <a:rect l="0" t="0" r="112395" b="131445"/>
              <a:pathLst>
                <a:path w="112395" h="131445">
                  <a:moveTo>
                    <a:pt x="112395" y="65722"/>
                  </a:moveTo>
                  <a:lnTo>
                    <a:pt x="56197" y="98120"/>
                  </a:lnTo>
                  <a:lnTo>
                    <a:pt x="0" y="131445"/>
                  </a:lnTo>
                  <a:lnTo>
                    <a:pt x="0" y="65722"/>
                  </a:lnTo>
                  <a:lnTo>
                    <a:pt x="0" y="0"/>
                  </a:lnTo>
                  <a:lnTo>
                    <a:pt x="56197" y="32397"/>
                  </a:lnTo>
                  <a:lnTo>
                    <a:pt x="112395" y="6572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60" name="Oval 7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EhAAADwbAABiEAAAjhsAAAAAAAAmAAAACAAAAP//////////"/>
                </a:ext>
              </a:extLst>
            </p:cNvSpPr>
            <p:nvPr/>
          </p:nvSpPr>
          <p:spPr>
            <a:xfrm>
              <a:off x="2612390" y="4427220"/>
              <a:ext cx="5080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9" name="Freeform 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AQAADUdAAAsBgAAkB4AAAAAAAAmAAAACAAAAP//////////"/>
                </a:ext>
              </a:extLst>
            </p:cNvSpPr>
            <p:nvPr/>
          </p:nvSpPr>
          <p:spPr>
            <a:xfrm>
              <a:off x="779780" y="4747895"/>
              <a:ext cx="223520" cy="220345"/>
            </a:xfrm>
            <a:custGeom>
              <a:avLst/>
              <a:gdLst/>
              <a:ahLst/>
              <a:cxnLst/>
              <a:rect l="0" t="0" r="223520" b="220345"/>
              <a:pathLst>
                <a:path w="223520" h="220345">
                  <a:moveTo>
                    <a:pt x="110978" y="220345"/>
                  </a:moveTo>
                  <a:cubicBezTo>
                    <a:pt x="173502" y="220345"/>
                    <a:pt x="223520" y="170337"/>
                    <a:pt x="223520" y="109391"/>
                  </a:cubicBezTo>
                  <a:cubicBezTo>
                    <a:pt x="223520" y="50007"/>
                    <a:pt x="173502" y="0"/>
                    <a:pt x="110978" y="0"/>
                  </a:cubicBezTo>
                  <a:cubicBezTo>
                    <a:pt x="50018" y="0"/>
                    <a:pt x="0" y="50007"/>
                    <a:pt x="0" y="109391"/>
                  </a:cubicBezTo>
                  <a:cubicBezTo>
                    <a:pt x="0" y="170337"/>
                    <a:pt x="50018" y="220345"/>
                    <a:pt x="110978" y="220345"/>
                  </a:cubicBezTo>
                  <a:close/>
                  <a:moveTo>
                    <a:pt x="110978" y="6250"/>
                  </a:moveTo>
                  <a:cubicBezTo>
                    <a:pt x="168812" y="6250"/>
                    <a:pt x="217268" y="53131"/>
                    <a:pt x="217268" y="109391"/>
                  </a:cubicBezTo>
                  <a:cubicBezTo>
                    <a:pt x="217268" y="167212"/>
                    <a:pt x="168812" y="214094"/>
                    <a:pt x="110978" y="214094"/>
                  </a:cubicBezTo>
                  <a:cubicBezTo>
                    <a:pt x="53145" y="214094"/>
                    <a:pt x="6252" y="167212"/>
                    <a:pt x="6252" y="109391"/>
                  </a:cubicBezTo>
                  <a:cubicBezTo>
                    <a:pt x="6252" y="53131"/>
                    <a:pt x="53145" y="6250"/>
                    <a:pt x="110978" y="625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8" name="Freeform 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FEjAACzEgAAYSQAAAAAAAAmAAAACAAAAP//////////"/>
                </a:ext>
              </a:extLst>
            </p:cNvSpPr>
            <p:nvPr/>
          </p:nvSpPr>
          <p:spPr>
            <a:xfrm>
              <a:off x="2865120" y="5741035"/>
              <a:ext cx="174625" cy="172720"/>
            </a:xfrm>
            <a:custGeom>
              <a:avLst/>
              <a:gdLst/>
              <a:ahLst/>
              <a:cxnLst/>
              <a:rect l="0" t="0" r="174625" b="172720"/>
              <a:pathLst>
                <a:path w="174625" h="172720">
                  <a:moveTo>
                    <a:pt x="174625" y="87138"/>
                  </a:moveTo>
                  <a:cubicBezTo>
                    <a:pt x="174625" y="38901"/>
                    <a:pt x="135646" y="0"/>
                    <a:pt x="87312" y="0"/>
                  </a:cubicBezTo>
                  <a:cubicBezTo>
                    <a:pt x="38978" y="0"/>
                    <a:pt x="0" y="38901"/>
                    <a:pt x="0" y="87138"/>
                  </a:cubicBezTo>
                  <a:cubicBezTo>
                    <a:pt x="0" y="133819"/>
                    <a:pt x="38978" y="172720"/>
                    <a:pt x="87312" y="172720"/>
                  </a:cubicBezTo>
                  <a:cubicBezTo>
                    <a:pt x="135646" y="172720"/>
                    <a:pt x="174625" y="133819"/>
                    <a:pt x="174625" y="87138"/>
                  </a:cubicBezTo>
                  <a:close/>
                  <a:moveTo>
                    <a:pt x="17150" y="87138"/>
                  </a:moveTo>
                  <a:cubicBezTo>
                    <a:pt x="17150" y="48237"/>
                    <a:pt x="48332" y="17116"/>
                    <a:pt x="87312" y="17116"/>
                  </a:cubicBezTo>
                  <a:cubicBezTo>
                    <a:pt x="126291" y="17116"/>
                    <a:pt x="159033" y="48237"/>
                    <a:pt x="159033" y="87138"/>
                  </a:cubicBezTo>
                  <a:cubicBezTo>
                    <a:pt x="159033" y="124483"/>
                    <a:pt x="126291" y="157160"/>
                    <a:pt x="87312" y="157160"/>
                  </a:cubicBezTo>
                  <a:cubicBezTo>
                    <a:pt x="48332" y="157160"/>
                    <a:pt x="17150" y="124483"/>
                    <a:pt x="17150" y="87138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7" name="Oval 10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s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cwMAAHMeAADtAwAA7R4AAAAAAAAmAAAACAAAAP//////////"/>
                </a:ext>
              </a:extLst>
            </p:cNvSpPr>
            <p:nvPr/>
          </p:nvSpPr>
          <p:spPr>
            <a:xfrm>
              <a:off x="560705" y="4949825"/>
              <a:ext cx="77470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6" name="Freeform 1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hP7//84aAACFFAAATikAAAAAAAAmAAAACAAAAP//////////"/>
                </a:ext>
              </a:extLst>
            </p:cNvSpPr>
            <p:nvPr/>
          </p:nvSpPr>
          <p:spPr>
            <a:xfrm>
              <a:off x="-241300" y="4357370"/>
              <a:ext cx="3576955" cy="2357120"/>
            </a:xfrm>
            <a:custGeom>
              <a:avLst/>
              <a:gdLst/>
              <a:ahLst/>
              <a:cxnLst/>
              <a:rect l="0" t="0" r="3576955" b="2357120"/>
              <a:pathLst>
                <a:path w="3576955" h="2357120">
                  <a:moveTo>
                    <a:pt x="38998" y="398057"/>
                  </a:moveTo>
                  <a:cubicBezTo>
                    <a:pt x="60837" y="398057"/>
                    <a:pt x="77997" y="380886"/>
                    <a:pt x="77997" y="360593"/>
                  </a:cubicBezTo>
                  <a:cubicBezTo>
                    <a:pt x="77997" y="357471"/>
                    <a:pt x="77997" y="354349"/>
                    <a:pt x="77997" y="352787"/>
                  </a:cubicBezTo>
                  <a:cubicBezTo>
                    <a:pt x="662976" y="352787"/>
                    <a:pt x="662976" y="352787"/>
                    <a:pt x="662976" y="352787"/>
                  </a:cubicBezTo>
                  <a:cubicBezTo>
                    <a:pt x="783091" y="491717"/>
                    <a:pt x="783091" y="491717"/>
                    <a:pt x="783091" y="491717"/>
                  </a:cubicBezTo>
                  <a:cubicBezTo>
                    <a:pt x="561580" y="491717"/>
                    <a:pt x="561580" y="491717"/>
                    <a:pt x="561580" y="491717"/>
                  </a:cubicBezTo>
                  <a:cubicBezTo>
                    <a:pt x="558459" y="482351"/>
                    <a:pt x="547540" y="474546"/>
                    <a:pt x="536621" y="474546"/>
                  </a:cubicBezTo>
                  <a:cubicBezTo>
                    <a:pt x="522581" y="474546"/>
                    <a:pt x="510102" y="485473"/>
                    <a:pt x="510102" y="499522"/>
                  </a:cubicBezTo>
                  <a:cubicBezTo>
                    <a:pt x="510102" y="513571"/>
                    <a:pt x="522581" y="526059"/>
                    <a:pt x="536621" y="526059"/>
                  </a:cubicBezTo>
                  <a:cubicBezTo>
                    <a:pt x="547540" y="526059"/>
                    <a:pt x="558459" y="518254"/>
                    <a:pt x="561580" y="508888"/>
                  </a:cubicBezTo>
                  <a:cubicBezTo>
                    <a:pt x="968726" y="508888"/>
                    <a:pt x="968726" y="508888"/>
                    <a:pt x="968726" y="508888"/>
                  </a:cubicBezTo>
                  <a:cubicBezTo>
                    <a:pt x="973405" y="593183"/>
                    <a:pt x="1045163" y="661867"/>
                    <a:pt x="1132520" y="661867"/>
                  </a:cubicBezTo>
                  <a:cubicBezTo>
                    <a:pt x="1219877" y="661867"/>
                    <a:pt x="1293194" y="593183"/>
                    <a:pt x="1296314" y="508888"/>
                  </a:cubicBezTo>
                  <a:cubicBezTo>
                    <a:pt x="1472588" y="508888"/>
                    <a:pt x="1472588" y="508888"/>
                    <a:pt x="1472588" y="508888"/>
                  </a:cubicBezTo>
                  <a:cubicBezTo>
                    <a:pt x="1680061" y="713380"/>
                    <a:pt x="1680061" y="713380"/>
                    <a:pt x="1680061" y="713380"/>
                  </a:cubicBezTo>
                  <a:cubicBezTo>
                    <a:pt x="2045088" y="713380"/>
                    <a:pt x="2045088" y="713380"/>
                    <a:pt x="2045088" y="713380"/>
                  </a:cubicBezTo>
                  <a:cubicBezTo>
                    <a:pt x="2049768" y="730551"/>
                    <a:pt x="2065367" y="744600"/>
                    <a:pt x="2084087" y="744600"/>
                  </a:cubicBezTo>
                  <a:cubicBezTo>
                    <a:pt x="2102806" y="744600"/>
                    <a:pt x="2118405" y="730551"/>
                    <a:pt x="2121525" y="713380"/>
                  </a:cubicBezTo>
                  <a:cubicBezTo>
                    <a:pt x="2289999" y="713380"/>
                    <a:pt x="2289999" y="713380"/>
                    <a:pt x="2289999" y="713380"/>
                  </a:cubicBezTo>
                  <a:cubicBezTo>
                    <a:pt x="2143365" y="858554"/>
                    <a:pt x="2143365" y="858554"/>
                    <a:pt x="2143365" y="858554"/>
                  </a:cubicBezTo>
                  <a:cubicBezTo>
                    <a:pt x="1690980" y="858554"/>
                    <a:pt x="1690980" y="858554"/>
                    <a:pt x="1690980" y="858554"/>
                  </a:cubicBezTo>
                  <a:cubicBezTo>
                    <a:pt x="1687861" y="847627"/>
                    <a:pt x="1676941" y="841383"/>
                    <a:pt x="1666021" y="841383"/>
                  </a:cubicBezTo>
                  <a:cubicBezTo>
                    <a:pt x="1651982" y="841383"/>
                    <a:pt x="1639502" y="852310"/>
                    <a:pt x="1639502" y="866359"/>
                  </a:cubicBezTo>
                  <a:cubicBezTo>
                    <a:pt x="1639502" y="880408"/>
                    <a:pt x="1651982" y="891335"/>
                    <a:pt x="1666021" y="891335"/>
                  </a:cubicBezTo>
                  <a:cubicBezTo>
                    <a:pt x="1676941" y="891335"/>
                    <a:pt x="1687861" y="885091"/>
                    <a:pt x="1690980" y="874164"/>
                  </a:cubicBezTo>
                  <a:cubicBezTo>
                    <a:pt x="2149604" y="874164"/>
                    <a:pt x="2149604" y="874164"/>
                    <a:pt x="2149604" y="874164"/>
                  </a:cubicBezTo>
                  <a:cubicBezTo>
                    <a:pt x="2313399" y="713380"/>
                    <a:pt x="2313399" y="713380"/>
                    <a:pt x="2313399" y="713380"/>
                  </a:cubicBezTo>
                  <a:cubicBezTo>
                    <a:pt x="2450674" y="713380"/>
                    <a:pt x="2450674" y="713380"/>
                    <a:pt x="2450674" y="713380"/>
                  </a:cubicBezTo>
                  <a:cubicBezTo>
                    <a:pt x="2452234" y="797674"/>
                    <a:pt x="2478753" y="875725"/>
                    <a:pt x="2522431" y="941287"/>
                  </a:cubicBezTo>
                  <a:cubicBezTo>
                    <a:pt x="2522431" y="941287"/>
                    <a:pt x="2522431" y="941287"/>
                    <a:pt x="2522431" y="941287"/>
                  </a:cubicBezTo>
                  <a:cubicBezTo>
                    <a:pt x="2366437" y="1094266"/>
                    <a:pt x="2366437" y="1094266"/>
                    <a:pt x="2366437" y="1094266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176123" y="989678"/>
                    <a:pt x="2176123" y="989678"/>
                    <a:pt x="2176123" y="989678"/>
                  </a:cubicBezTo>
                  <a:cubicBezTo>
                    <a:pt x="1970211" y="1106754"/>
                    <a:pt x="1970211" y="1106754"/>
                    <a:pt x="1970211" y="1106754"/>
                  </a:cubicBezTo>
                  <a:cubicBezTo>
                    <a:pt x="1970211" y="1340905"/>
                    <a:pt x="1970211" y="1340905"/>
                    <a:pt x="1970211" y="1340905"/>
                  </a:cubicBezTo>
                  <a:cubicBezTo>
                    <a:pt x="2176123" y="1457980"/>
                    <a:pt x="2176123" y="1457980"/>
                    <a:pt x="2176123" y="1457980"/>
                  </a:cubicBezTo>
                  <a:cubicBezTo>
                    <a:pt x="2380476" y="1340905"/>
                    <a:pt x="2380476" y="1340905"/>
                    <a:pt x="2380476" y="1340905"/>
                  </a:cubicBezTo>
                  <a:cubicBezTo>
                    <a:pt x="2380476" y="1106754"/>
                    <a:pt x="2380476" y="1106754"/>
                    <a:pt x="2380476" y="1106754"/>
                  </a:cubicBezTo>
                  <a:cubicBezTo>
                    <a:pt x="2378916" y="1105193"/>
                    <a:pt x="2378916" y="1105193"/>
                    <a:pt x="2378916" y="1105193"/>
                  </a:cubicBezTo>
                  <a:cubicBezTo>
                    <a:pt x="2531791" y="953775"/>
                    <a:pt x="2531791" y="953775"/>
                    <a:pt x="2531791" y="953775"/>
                  </a:cubicBezTo>
                  <a:cubicBezTo>
                    <a:pt x="2608228" y="1056801"/>
                    <a:pt x="2731464" y="1125486"/>
                    <a:pt x="2870299" y="1128608"/>
                  </a:cubicBezTo>
                  <a:cubicBezTo>
                    <a:pt x="2870299" y="1205097"/>
                    <a:pt x="2870299" y="1205097"/>
                    <a:pt x="2870299" y="1205097"/>
                  </a:cubicBezTo>
                  <a:cubicBezTo>
                    <a:pt x="2737704" y="1281586"/>
                    <a:pt x="2737704" y="1281586"/>
                    <a:pt x="2737704" y="1281586"/>
                  </a:cubicBezTo>
                  <a:cubicBezTo>
                    <a:pt x="2737704" y="1339344"/>
                    <a:pt x="2737704" y="1339344"/>
                    <a:pt x="2737704" y="1339344"/>
                  </a:cubicBezTo>
                  <a:cubicBezTo>
                    <a:pt x="2620708" y="1454858"/>
                    <a:pt x="2620708" y="1454858"/>
                    <a:pt x="2620708" y="1454858"/>
                  </a:cubicBezTo>
                  <a:cubicBezTo>
                    <a:pt x="2620708" y="1259732"/>
                    <a:pt x="2620708" y="1259732"/>
                    <a:pt x="2620708" y="1259732"/>
                  </a:cubicBezTo>
                  <a:cubicBezTo>
                    <a:pt x="2669066" y="1211341"/>
                    <a:pt x="2669066" y="1211341"/>
                    <a:pt x="2669066" y="1211341"/>
                  </a:cubicBezTo>
                  <a:cubicBezTo>
                    <a:pt x="2656587" y="1200414"/>
                    <a:pt x="2656587" y="1200414"/>
                    <a:pt x="2656587" y="1200414"/>
                  </a:cubicBezTo>
                  <a:cubicBezTo>
                    <a:pt x="2603549" y="1253488"/>
                    <a:pt x="2603549" y="1253488"/>
                    <a:pt x="2603549" y="1253488"/>
                  </a:cubicBezTo>
                  <a:cubicBezTo>
                    <a:pt x="2603549" y="1472029"/>
                    <a:pt x="2603549" y="1472029"/>
                    <a:pt x="2603549" y="1472029"/>
                  </a:cubicBezTo>
                  <a:cubicBezTo>
                    <a:pt x="2489672" y="1584422"/>
                    <a:pt x="2489672" y="1584422"/>
                    <a:pt x="2489672" y="1584422"/>
                  </a:cubicBezTo>
                  <a:cubicBezTo>
                    <a:pt x="2489672" y="1866964"/>
                    <a:pt x="2489672" y="1866964"/>
                    <a:pt x="2489672" y="1866964"/>
                  </a:cubicBezTo>
                  <a:cubicBezTo>
                    <a:pt x="2394516" y="1962185"/>
                    <a:pt x="2394516" y="1962185"/>
                    <a:pt x="2394516" y="1962185"/>
                  </a:cubicBezTo>
                  <a:cubicBezTo>
                    <a:pt x="2391396" y="1960624"/>
                    <a:pt x="2386716" y="1959063"/>
                    <a:pt x="2382036" y="1959063"/>
                  </a:cubicBezTo>
                  <a:cubicBezTo>
                    <a:pt x="2367997" y="1959063"/>
                    <a:pt x="2357077" y="1969990"/>
                    <a:pt x="2357077" y="1984039"/>
                  </a:cubicBezTo>
                  <a:cubicBezTo>
                    <a:pt x="2357077" y="1998088"/>
                    <a:pt x="2367997" y="2010577"/>
                    <a:pt x="2382036" y="2010577"/>
                  </a:cubicBezTo>
                  <a:cubicBezTo>
                    <a:pt x="2397636" y="2010577"/>
                    <a:pt x="2408555" y="1998088"/>
                    <a:pt x="2408555" y="1984039"/>
                  </a:cubicBezTo>
                  <a:cubicBezTo>
                    <a:pt x="2408555" y="1980917"/>
                    <a:pt x="2406995" y="1976234"/>
                    <a:pt x="2405435" y="1973112"/>
                  </a:cubicBezTo>
                  <a:cubicBezTo>
                    <a:pt x="2506832" y="1873208"/>
                    <a:pt x="2506832" y="1873208"/>
                    <a:pt x="2506832" y="1873208"/>
                  </a:cubicBezTo>
                  <a:cubicBezTo>
                    <a:pt x="2506832" y="1590666"/>
                    <a:pt x="2506832" y="1590666"/>
                    <a:pt x="2506832" y="1590666"/>
                  </a:cubicBezTo>
                  <a:cubicBezTo>
                    <a:pt x="2737704" y="1362759"/>
                    <a:pt x="2737704" y="1362759"/>
                    <a:pt x="2737704" y="1362759"/>
                  </a:cubicBezTo>
                  <a:cubicBezTo>
                    <a:pt x="2737704" y="1433004"/>
                    <a:pt x="2737704" y="1433004"/>
                    <a:pt x="2737704" y="1433004"/>
                  </a:cubicBezTo>
                  <a:cubicBezTo>
                    <a:pt x="2550510" y="1618764"/>
                    <a:pt x="2550510" y="1618764"/>
                    <a:pt x="2550510" y="1618764"/>
                  </a:cubicBezTo>
                  <a:cubicBezTo>
                    <a:pt x="2550510" y="2077700"/>
                    <a:pt x="2550510" y="2077700"/>
                    <a:pt x="2550510" y="2077700"/>
                  </a:cubicBezTo>
                  <a:cubicBezTo>
                    <a:pt x="2566110" y="2077700"/>
                    <a:pt x="2566110" y="2077700"/>
                    <a:pt x="2566110" y="2077700"/>
                  </a:cubicBezTo>
                  <a:cubicBezTo>
                    <a:pt x="2566110" y="1625008"/>
                    <a:pt x="2566110" y="1625008"/>
                    <a:pt x="2566110" y="1625008"/>
                  </a:cubicBezTo>
                  <a:cubicBezTo>
                    <a:pt x="2747064" y="1447053"/>
                    <a:pt x="2747064" y="1447053"/>
                    <a:pt x="2747064" y="1447053"/>
                  </a:cubicBezTo>
                  <a:cubicBezTo>
                    <a:pt x="2870299" y="1517298"/>
                    <a:pt x="2870299" y="1517298"/>
                    <a:pt x="2870299" y="1517298"/>
                  </a:cubicBezTo>
                  <a:cubicBezTo>
                    <a:pt x="2870299" y="1681204"/>
                    <a:pt x="2870299" y="1681204"/>
                    <a:pt x="2870299" y="1681204"/>
                  </a:cubicBezTo>
                  <a:cubicBezTo>
                    <a:pt x="3055933" y="1863842"/>
                    <a:pt x="3055933" y="1863842"/>
                    <a:pt x="3055933" y="1863842"/>
                  </a:cubicBezTo>
                  <a:cubicBezTo>
                    <a:pt x="3055933" y="2040236"/>
                    <a:pt x="3055933" y="2040236"/>
                    <a:pt x="3055933" y="2040236"/>
                  </a:cubicBezTo>
                  <a:cubicBezTo>
                    <a:pt x="3038773" y="2043358"/>
                    <a:pt x="3024734" y="2058968"/>
                    <a:pt x="3024734" y="2077700"/>
                  </a:cubicBezTo>
                  <a:cubicBezTo>
                    <a:pt x="3024734" y="2096432"/>
                    <a:pt x="3038773" y="2112042"/>
                    <a:pt x="3055933" y="2115164"/>
                  </a:cubicBezTo>
                  <a:cubicBezTo>
                    <a:pt x="3055933" y="2308729"/>
                    <a:pt x="3055933" y="2308729"/>
                    <a:pt x="3055933" y="2308729"/>
                  </a:cubicBezTo>
                  <a:cubicBezTo>
                    <a:pt x="3046573" y="2311851"/>
                    <a:pt x="3038773" y="2321217"/>
                    <a:pt x="3038773" y="2332144"/>
                  </a:cubicBezTo>
                  <a:cubicBezTo>
                    <a:pt x="3038773" y="2346193"/>
                    <a:pt x="3049693" y="2357120"/>
                    <a:pt x="3063732" y="2357120"/>
                  </a:cubicBezTo>
                  <a:cubicBezTo>
                    <a:pt x="3079332" y="2357120"/>
                    <a:pt x="3090252" y="2346193"/>
                    <a:pt x="3090252" y="2332144"/>
                  </a:cubicBezTo>
                  <a:cubicBezTo>
                    <a:pt x="3090252" y="2321217"/>
                    <a:pt x="3082452" y="2311851"/>
                    <a:pt x="3071532" y="2308729"/>
                  </a:cubicBezTo>
                  <a:cubicBezTo>
                    <a:pt x="3071532" y="2115164"/>
                    <a:pt x="3071532" y="2115164"/>
                    <a:pt x="3071532" y="2115164"/>
                  </a:cubicBezTo>
                  <a:cubicBezTo>
                    <a:pt x="3090252" y="2112042"/>
                    <a:pt x="3102731" y="2096432"/>
                    <a:pt x="3102731" y="2077700"/>
                  </a:cubicBezTo>
                  <a:cubicBezTo>
                    <a:pt x="3102731" y="2058968"/>
                    <a:pt x="3090252" y="2043358"/>
                    <a:pt x="3071532" y="2040236"/>
                  </a:cubicBezTo>
                  <a:cubicBezTo>
                    <a:pt x="3071532" y="1857598"/>
                    <a:pt x="3071532" y="1857598"/>
                    <a:pt x="3071532" y="1857598"/>
                  </a:cubicBezTo>
                  <a:cubicBezTo>
                    <a:pt x="2885899" y="1674960"/>
                    <a:pt x="2885899" y="1674960"/>
                    <a:pt x="2885899" y="1674960"/>
                  </a:cubicBezTo>
                  <a:cubicBezTo>
                    <a:pt x="2885899" y="1517298"/>
                    <a:pt x="2885899" y="1517298"/>
                    <a:pt x="2885899" y="1517298"/>
                  </a:cubicBezTo>
                  <a:cubicBezTo>
                    <a:pt x="3020054" y="1440809"/>
                    <a:pt x="3020054" y="1440809"/>
                    <a:pt x="3020054" y="1440809"/>
                  </a:cubicBezTo>
                  <a:cubicBezTo>
                    <a:pt x="3020054" y="1281586"/>
                    <a:pt x="3020054" y="1281586"/>
                    <a:pt x="3020054" y="1281586"/>
                  </a:cubicBezTo>
                  <a:cubicBezTo>
                    <a:pt x="2931137" y="1230073"/>
                    <a:pt x="2931137" y="1230073"/>
                    <a:pt x="2931137" y="1230073"/>
                  </a:cubicBezTo>
                  <a:cubicBezTo>
                    <a:pt x="2931137" y="1069290"/>
                    <a:pt x="2931137" y="1069290"/>
                    <a:pt x="2931137" y="1069290"/>
                  </a:cubicBezTo>
                  <a:cubicBezTo>
                    <a:pt x="3007574" y="1058362"/>
                    <a:pt x="3077772" y="1024020"/>
                    <a:pt x="3130810" y="974068"/>
                  </a:cubicBezTo>
                  <a:cubicBezTo>
                    <a:pt x="3199448" y="1041191"/>
                    <a:pt x="3199448" y="1041191"/>
                    <a:pt x="3199448" y="1041191"/>
                  </a:cubicBezTo>
                  <a:cubicBezTo>
                    <a:pt x="3489598" y="1041191"/>
                    <a:pt x="3489598" y="1041191"/>
                    <a:pt x="3489598" y="1041191"/>
                  </a:cubicBezTo>
                  <a:cubicBezTo>
                    <a:pt x="3491157" y="1053679"/>
                    <a:pt x="3502077" y="1061485"/>
                    <a:pt x="3514557" y="1061485"/>
                  </a:cubicBezTo>
                  <a:cubicBezTo>
                    <a:pt x="3528596" y="1061485"/>
                    <a:pt x="3539516" y="1050557"/>
                    <a:pt x="3539516" y="1036508"/>
                  </a:cubicBezTo>
                  <a:cubicBezTo>
                    <a:pt x="3539516" y="1022459"/>
                    <a:pt x="3528596" y="1009971"/>
                    <a:pt x="3514557" y="1009971"/>
                  </a:cubicBezTo>
                  <a:cubicBezTo>
                    <a:pt x="3503637" y="1009971"/>
                    <a:pt x="3494277" y="1016215"/>
                    <a:pt x="3489598" y="1025581"/>
                  </a:cubicBezTo>
                  <a:cubicBezTo>
                    <a:pt x="3207247" y="1025581"/>
                    <a:pt x="3207247" y="1025581"/>
                    <a:pt x="3207247" y="1025581"/>
                  </a:cubicBezTo>
                  <a:cubicBezTo>
                    <a:pt x="3143290" y="963141"/>
                    <a:pt x="3143290" y="963141"/>
                    <a:pt x="3143290" y="963141"/>
                  </a:cubicBezTo>
                  <a:cubicBezTo>
                    <a:pt x="3208807" y="896018"/>
                    <a:pt x="3250926" y="805479"/>
                    <a:pt x="3250926" y="705575"/>
                  </a:cubicBezTo>
                  <a:cubicBezTo>
                    <a:pt x="3250926" y="605671"/>
                    <a:pt x="3208807" y="513571"/>
                    <a:pt x="3143290" y="448009"/>
                  </a:cubicBezTo>
                  <a:cubicBezTo>
                    <a:pt x="3171369" y="419911"/>
                    <a:pt x="3171369" y="419911"/>
                    <a:pt x="3171369" y="419911"/>
                  </a:cubicBezTo>
                  <a:cubicBezTo>
                    <a:pt x="3244686" y="493278"/>
                    <a:pt x="3291484" y="593183"/>
                    <a:pt x="3291484" y="705575"/>
                  </a:cubicBezTo>
                  <a:cubicBezTo>
                    <a:pt x="3307084" y="705575"/>
                    <a:pt x="3307084" y="705575"/>
                    <a:pt x="3307084" y="705575"/>
                  </a:cubicBezTo>
                  <a:cubicBezTo>
                    <a:pt x="3307084" y="590061"/>
                    <a:pt x="3258726" y="483912"/>
                    <a:pt x="3182288" y="407423"/>
                  </a:cubicBezTo>
                  <a:cubicBezTo>
                    <a:pt x="3537956" y="56196"/>
                    <a:pt x="3537956" y="56196"/>
                    <a:pt x="3537956" y="56196"/>
                  </a:cubicBezTo>
                  <a:cubicBezTo>
                    <a:pt x="3542636" y="59318"/>
                    <a:pt x="3545756" y="59318"/>
                    <a:pt x="3550435" y="59318"/>
                  </a:cubicBezTo>
                  <a:cubicBezTo>
                    <a:pt x="3564475" y="59318"/>
                    <a:pt x="3576955" y="48391"/>
                    <a:pt x="3576955" y="34342"/>
                  </a:cubicBezTo>
                  <a:cubicBezTo>
                    <a:pt x="3576955" y="20293"/>
                    <a:pt x="3564475" y="9366"/>
                    <a:pt x="3550435" y="9366"/>
                  </a:cubicBezTo>
                  <a:cubicBezTo>
                    <a:pt x="3536396" y="9366"/>
                    <a:pt x="3523916" y="20293"/>
                    <a:pt x="3523916" y="34342"/>
                  </a:cubicBezTo>
                  <a:cubicBezTo>
                    <a:pt x="3523916" y="39025"/>
                    <a:pt x="3525476" y="42147"/>
                    <a:pt x="3527036" y="45269"/>
                  </a:cubicBezTo>
                  <a:cubicBezTo>
                    <a:pt x="3171369" y="396496"/>
                    <a:pt x="3171369" y="396496"/>
                    <a:pt x="3171369" y="396496"/>
                  </a:cubicBezTo>
                  <a:cubicBezTo>
                    <a:pt x="3094931" y="326250"/>
                    <a:pt x="2991975" y="282542"/>
                    <a:pt x="2878099" y="282542"/>
                  </a:cubicBezTo>
                  <a:cubicBezTo>
                    <a:pt x="2878099" y="298152"/>
                    <a:pt x="2878099" y="298152"/>
                    <a:pt x="2878099" y="298152"/>
                  </a:cubicBezTo>
                  <a:cubicBezTo>
                    <a:pt x="2987295" y="298152"/>
                    <a:pt x="3085572" y="340299"/>
                    <a:pt x="3160449" y="408984"/>
                  </a:cubicBezTo>
                  <a:cubicBezTo>
                    <a:pt x="3130810" y="437082"/>
                    <a:pt x="3130810" y="437082"/>
                    <a:pt x="3130810" y="437082"/>
                  </a:cubicBezTo>
                  <a:cubicBezTo>
                    <a:pt x="3065292" y="376203"/>
                    <a:pt x="2976375" y="338738"/>
                    <a:pt x="2878099" y="338738"/>
                  </a:cubicBezTo>
                  <a:cubicBezTo>
                    <a:pt x="2778262" y="338738"/>
                    <a:pt x="2687786" y="377764"/>
                    <a:pt x="2622268" y="440204"/>
                  </a:cubicBezTo>
                  <a:cubicBezTo>
                    <a:pt x="2489672" y="310640"/>
                    <a:pt x="2489672" y="310640"/>
                    <a:pt x="2489672" y="310640"/>
                  </a:cubicBezTo>
                  <a:cubicBezTo>
                    <a:pt x="2263480" y="310640"/>
                    <a:pt x="2263480" y="310640"/>
                    <a:pt x="2263480" y="310640"/>
                  </a:cubicBezTo>
                  <a:cubicBezTo>
                    <a:pt x="1982690" y="34342"/>
                    <a:pt x="1982690" y="34342"/>
                    <a:pt x="1982690" y="34342"/>
                  </a:cubicBezTo>
                  <a:cubicBezTo>
                    <a:pt x="1984250" y="31220"/>
                    <a:pt x="1984250" y="28098"/>
                    <a:pt x="1984250" y="24976"/>
                  </a:cubicBezTo>
                  <a:cubicBezTo>
                    <a:pt x="1984250" y="10927"/>
                    <a:pt x="1973331" y="0"/>
                    <a:pt x="1959291" y="0"/>
                  </a:cubicBezTo>
                  <a:cubicBezTo>
                    <a:pt x="1943692" y="0"/>
                    <a:pt x="1932772" y="10927"/>
                    <a:pt x="1932772" y="24976"/>
                  </a:cubicBezTo>
                  <a:cubicBezTo>
                    <a:pt x="1932772" y="39025"/>
                    <a:pt x="1943692" y="51513"/>
                    <a:pt x="1959291" y="51513"/>
                  </a:cubicBezTo>
                  <a:cubicBezTo>
                    <a:pt x="1963970" y="51513"/>
                    <a:pt x="1968650" y="49952"/>
                    <a:pt x="1973331" y="46830"/>
                  </a:cubicBezTo>
                  <a:cubicBezTo>
                    <a:pt x="2240081" y="310640"/>
                    <a:pt x="2240081" y="310640"/>
                    <a:pt x="2240081" y="310640"/>
                  </a:cubicBezTo>
                  <a:cubicBezTo>
                    <a:pt x="2174564" y="310640"/>
                    <a:pt x="2174564" y="310640"/>
                    <a:pt x="2174564" y="310640"/>
                  </a:cubicBezTo>
                  <a:cubicBezTo>
                    <a:pt x="1895332" y="34342"/>
                    <a:pt x="1895332" y="34342"/>
                    <a:pt x="1895332" y="34342"/>
                  </a:cubicBezTo>
                  <a:cubicBezTo>
                    <a:pt x="1896893" y="31220"/>
                    <a:pt x="1896893" y="28098"/>
                    <a:pt x="1896893" y="24976"/>
                  </a:cubicBezTo>
                  <a:cubicBezTo>
                    <a:pt x="1896893" y="10927"/>
                    <a:pt x="1885974" y="0"/>
                    <a:pt x="1871934" y="0"/>
                  </a:cubicBezTo>
                  <a:cubicBezTo>
                    <a:pt x="1856334" y="0"/>
                    <a:pt x="1845415" y="10927"/>
                    <a:pt x="1845415" y="24976"/>
                  </a:cubicBezTo>
                  <a:cubicBezTo>
                    <a:pt x="1845415" y="39025"/>
                    <a:pt x="1856334" y="51513"/>
                    <a:pt x="1871934" y="51513"/>
                  </a:cubicBezTo>
                  <a:cubicBezTo>
                    <a:pt x="1876614" y="51513"/>
                    <a:pt x="1881294" y="49952"/>
                    <a:pt x="1885974" y="46830"/>
                  </a:cubicBezTo>
                  <a:cubicBezTo>
                    <a:pt x="2152724" y="310640"/>
                    <a:pt x="2152724" y="310640"/>
                    <a:pt x="2152724" y="310640"/>
                  </a:cubicBezTo>
                  <a:cubicBezTo>
                    <a:pt x="1825136" y="310640"/>
                    <a:pt x="1825136" y="310640"/>
                    <a:pt x="1825136" y="310640"/>
                  </a:cubicBezTo>
                  <a:cubicBezTo>
                    <a:pt x="1822016" y="299713"/>
                    <a:pt x="1812656" y="291908"/>
                    <a:pt x="1800176" y="291908"/>
                  </a:cubicBezTo>
                  <a:cubicBezTo>
                    <a:pt x="1786137" y="291908"/>
                    <a:pt x="1775217" y="304396"/>
                    <a:pt x="1775217" y="318445"/>
                  </a:cubicBezTo>
                  <a:cubicBezTo>
                    <a:pt x="1775217" y="332494"/>
                    <a:pt x="1786137" y="343421"/>
                    <a:pt x="1800176" y="343421"/>
                  </a:cubicBezTo>
                  <a:cubicBezTo>
                    <a:pt x="1812656" y="343421"/>
                    <a:pt x="1822016" y="337177"/>
                    <a:pt x="1825136" y="326250"/>
                  </a:cubicBezTo>
                  <a:cubicBezTo>
                    <a:pt x="2168324" y="326250"/>
                    <a:pt x="2168324" y="326250"/>
                    <a:pt x="2168324" y="326250"/>
                  </a:cubicBezTo>
                  <a:cubicBezTo>
                    <a:pt x="2169884" y="327811"/>
                    <a:pt x="2169884" y="327811"/>
                    <a:pt x="2169884" y="327811"/>
                  </a:cubicBezTo>
                  <a:cubicBezTo>
                    <a:pt x="2171444" y="326250"/>
                    <a:pt x="2171444" y="326250"/>
                    <a:pt x="2171444" y="326250"/>
                  </a:cubicBezTo>
                  <a:cubicBezTo>
                    <a:pt x="2257241" y="326250"/>
                    <a:pt x="2257241" y="326250"/>
                    <a:pt x="2257241" y="326250"/>
                  </a:cubicBezTo>
                  <a:cubicBezTo>
                    <a:pt x="2257241" y="327811"/>
                    <a:pt x="2257241" y="327811"/>
                    <a:pt x="2257241" y="327811"/>
                  </a:cubicBezTo>
                  <a:cubicBezTo>
                    <a:pt x="2258801" y="326250"/>
                    <a:pt x="2258801" y="326250"/>
                    <a:pt x="2258801" y="326250"/>
                  </a:cubicBezTo>
                  <a:cubicBezTo>
                    <a:pt x="2483433" y="326250"/>
                    <a:pt x="2483433" y="326250"/>
                    <a:pt x="2483433" y="326250"/>
                  </a:cubicBezTo>
                  <a:cubicBezTo>
                    <a:pt x="2609788" y="451131"/>
                    <a:pt x="2609788" y="451131"/>
                    <a:pt x="2609788" y="451131"/>
                  </a:cubicBezTo>
                  <a:cubicBezTo>
                    <a:pt x="2545831" y="518254"/>
                    <a:pt x="2506832" y="607232"/>
                    <a:pt x="2506832" y="705575"/>
                  </a:cubicBezTo>
                  <a:cubicBezTo>
                    <a:pt x="2506832" y="905384"/>
                    <a:pt x="2669066" y="1067729"/>
                    <a:pt x="2870299" y="1072412"/>
                  </a:cubicBezTo>
                  <a:cubicBezTo>
                    <a:pt x="2870299" y="1111437"/>
                    <a:pt x="2870299" y="1111437"/>
                    <a:pt x="2870299" y="1111437"/>
                  </a:cubicBezTo>
                  <a:cubicBezTo>
                    <a:pt x="2647227" y="1108315"/>
                    <a:pt x="2466273" y="927238"/>
                    <a:pt x="2466273" y="705575"/>
                  </a:cubicBezTo>
                  <a:cubicBezTo>
                    <a:pt x="2466273" y="697770"/>
                    <a:pt x="2466273" y="697770"/>
                    <a:pt x="2466273" y="697770"/>
                  </a:cubicBezTo>
                  <a:cubicBezTo>
                    <a:pt x="2121525" y="697770"/>
                    <a:pt x="2121525" y="697770"/>
                    <a:pt x="2121525" y="697770"/>
                  </a:cubicBezTo>
                  <a:cubicBezTo>
                    <a:pt x="2118405" y="680599"/>
                    <a:pt x="2102806" y="666550"/>
                    <a:pt x="2084087" y="666550"/>
                  </a:cubicBezTo>
                  <a:cubicBezTo>
                    <a:pt x="2065367" y="666550"/>
                    <a:pt x="2049768" y="680599"/>
                    <a:pt x="2045088" y="697770"/>
                  </a:cubicBezTo>
                  <a:cubicBezTo>
                    <a:pt x="1686301" y="697770"/>
                    <a:pt x="1686301" y="697770"/>
                    <a:pt x="1686301" y="697770"/>
                  </a:cubicBezTo>
                  <a:cubicBezTo>
                    <a:pt x="1478828" y="491717"/>
                    <a:pt x="1478828" y="491717"/>
                    <a:pt x="1478828" y="491717"/>
                  </a:cubicBezTo>
                  <a:cubicBezTo>
                    <a:pt x="1296314" y="491717"/>
                    <a:pt x="1296314" y="491717"/>
                    <a:pt x="1296314" y="491717"/>
                  </a:cubicBezTo>
                  <a:cubicBezTo>
                    <a:pt x="1293194" y="405862"/>
                    <a:pt x="1219877" y="338738"/>
                    <a:pt x="1132520" y="338738"/>
                  </a:cubicBezTo>
                  <a:cubicBezTo>
                    <a:pt x="1045163" y="338738"/>
                    <a:pt x="973405" y="405862"/>
                    <a:pt x="968726" y="491717"/>
                  </a:cubicBezTo>
                  <a:cubicBezTo>
                    <a:pt x="803371" y="491717"/>
                    <a:pt x="803371" y="491717"/>
                    <a:pt x="803371" y="491717"/>
                  </a:cubicBezTo>
                  <a:cubicBezTo>
                    <a:pt x="670775" y="335616"/>
                    <a:pt x="670775" y="335616"/>
                    <a:pt x="670775" y="335616"/>
                  </a:cubicBezTo>
                  <a:cubicBezTo>
                    <a:pt x="70197" y="335616"/>
                    <a:pt x="70197" y="335616"/>
                    <a:pt x="70197" y="335616"/>
                  </a:cubicBezTo>
                  <a:cubicBezTo>
                    <a:pt x="62397" y="327811"/>
                    <a:pt x="51478" y="321567"/>
                    <a:pt x="38998" y="321567"/>
                  </a:cubicBezTo>
                  <a:cubicBezTo>
                    <a:pt x="17159" y="321567"/>
                    <a:pt x="0" y="338738"/>
                    <a:pt x="0" y="360593"/>
                  </a:cubicBezTo>
                  <a:cubicBezTo>
                    <a:pt x="0" y="380886"/>
                    <a:pt x="17159" y="398057"/>
                    <a:pt x="38998" y="398057"/>
                  </a:cubicBezTo>
                  <a:close/>
                  <a:moveTo>
                    <a:pt x="2364877" y="1331539"/>
                  </a:moveTo>
                  <a:cubicBezTo>
                    <a:pt x="2176123" y="1439248"/>
                    <a:pt x="2176123" y="1439248"/>
                    <a:pt x="2176123" y="1439248"/>
                  </a:cubicBezTo>
                  <a:cubicBezTo>
                    <a:pt x="1985810" y="1331539"/>
                    <a:pt x="1985810" y="1331539"/>
                    <a:pt x="1985810" y="1331539"/>
                  </a:cubicBezTo>
                  <a:cubicBezTo>
                    <a:pt x="1985810" y="1116120"/>
                    <a:pt x="1985810" y="1116120"/>
                    <a:pt x="1985810" y="1116120"/>
                  </a:cubicBezTo>
                  <a:cubicBezTo>
                    <a:pt x="2176123" y="1008410"/>
                    <a:pt x="2176123" y="1008410"/>
                    <a:pt x="2176123" y="1008410"/>
                  </a:cubicBezTo>
                  <a:cubicBezTo>
                    <a:pt x="2364877" y="1116120"/>
                    <a:pt x="2364877" y="1116120"/>
                    <a:pt x="2364877" y="1116120"/>
                  </a:cubicBezTo>
                  <a:lnTo>
                    <a:pt x="2364877" y="1331539"/>
                  </a:lnTo>
                  <a:close/>
                  <a:moveTo>
                    <a:pt x="3002895" y="1433004"/>
                  </a:moveTo>
                  <a:cubicBezTo>
                    <a:pt x="2878099" y="1503249"/>
                    <a:pt x="2878099" y="1503249"/>
                    <a:pt x="2878099" y="1503249"/>
                  </a:cubicBezTo>
                  <a:cubicBezTo>
                    <a:pt x="2753303" y="1433004"/>
                    <a:pt x="2753303" y="1433004"/>
                    <a:pt x="2753303" y="1433004"/>
                  </a:cubicBezTo>
                  <a:cubicBezTo>
                    <a:pt x="2753303" y="1289391"/>
                    <a:pt x="2753303" y="1289391"/>
                    <a:pt x="2753303" y="1289391"/>
                  </a:cubicBezTo>
                  <a:cubicBezTo>
                    <a:pt x="2878099" y="1219146"/>
                    <a:pt x="2878099" y="1219146"/>
                    <a:pt x="2878099" y="1219146"/>
                  </a:cubicBezTo>
                  <a:cubicBezTo>
                    <a:pt x="3002895" y="1289391"/>
                    <a:pt x="3002895" y="1289391"/>
                    <a:pt x="3002895" y="1289391"/>
                  </a:cubicBezTo>
                  <a:lnTo>
                    <a:pt x="3002895" y="1433004"/>
                  </a:lnTo>
                  <a:close/>
                  <a:moveTo>
                    <a:pt x="2915538" y="1222268"/>
                  </a:moveTo>
                  <a:cubicBezTo>
                    <a:pt x="2885899" y="1205097"/>
                    <a:pt x="2885899" y="1205097"/>
                    <a:pt x="2885899" y="1205097"/>
                  </a:cubicBezTo>
                  <a:cubicBezTo>
                    <a:pt x="2885899" y="1072412"/>
                    <a:pt x="2885899" y="1072412"/>
                    <a:pt x="2885899" y="1072412"/>
                  </a:cubicBezTo>
                  <a:cubicBezTo>
                    <a:pt x="2896818" y="1072412"/>
                    <a:pt x="2906178" y="1070851"/>
                    <a:pt x="2915538" y="1070851"/>
                  </a:cubicBezTo>
                  <a:lnTo>
                    <a:pt x="2915538" y="1222268"/>
                  </a:lnTo>
                  <a:close/>
                  <a:moveTo>
                    <a:pt x="2885899" y="702453"/>
                  </a:moveTo>
                  <a:cubicBezTo>
                    <a:pt x="2670626" y="488595"/>
                    <a:pt x="2670626" y="488595"/>
                    <a:pt x="2670626" y="488595"/>
                  </a:cubicBezTo>
                  <a:cubicBezTo>
                    <a:pt x="2725224" y="437082"/>
                    <a:pt x="2798542" y="405862"/>
                    <a:pt x="2878099" y="405862"/>
                  </a:cubicBezTo>
                  <a:cubicBezTo>
                    <a:pt x="3045013" y="405862"/>
                    <a:pt x="3180728" y="540108"/>
                    <a:pt x="3180728" y="705575"/>
                  </a:cubicBezTo>
                  <a:cubicBezTo>
                    <a:pt x="3180728" y="867920"/>
                    <a:pt x="3049693" y="999044"/>
                    <a:pt x="2885899" y="1003727"/>
                  </a:cubicBezTo>
                  <a:lnTo>
                    <a:pt x="2885899" y="702453"/>
                  </a:lnTo>
                  <a:close/>
                  <a:moveTo>
                    <a:pt x="2870299" y="708697"/>
                  </a:moveTo>
                  <a:cubicBezTo>
                    <a:pt x="2870299" y="1003727"/>
                    <a:pt x="2870299" y="1003727"/>
                    <a:pt x="2870299" y="1003727"/>
                  </a:cubicBezTo>
                  <a:cubicBezTo>
                    <a:pt x="2706505" y="999044"/>
                    <a:pt x="2575469" y="867920"/>
                    <a:pt x="2575469" y="705575"/>
                  </a:cubicBezTo>
                  <a:cubicBezTo>
                    <a:pt x="2575469" y="625964"/>
                    <a:pt x="2606668" y="554157"/>
                    <a:pt x="2658147" y="499522"/>
                  </a:cubicBezTo>
                  <a:lnTo>
                    <a:pt x="2870299" y="708697"/>
                  </a:lnTo>
                  <a:close/>
                  <a:moveTo>
                    <a:pt x="2878099" y="354349"/>
                  </a:moveTo>
                  <a:cubicBezTo>
                    <a:pt x="3074652" y="354349"/>
                    <a:pt x="3233766" y="512010"/>
                    <a:pt x="3233766" y="705575"/>
                  </a:cubicBezTo>
                  <a:cubicBezTo>
                    <a:pt x="3233766" y="896018"/>
                    <a:pt x="3079332" y="1052118"/>
                    <a:pt x="2885899" y="1056801"/>
                  </a:cubicBezTo>
                  <a:cubicBezTo>
                    <a:pt x="2885899" y="1009971"/>
                    <a:pt x="2885899" y="1009971"/>
                    <a:pt x="2885899" y="1009971"/>
                  </a:cubicBezTo>
                  <a:cubicBezTo>
                    <a:pt x="3052813" y="1006849"/>
                    <a:pt x="3186968" y="871042"/>
                    <a:pt x="3186968" y="705575"/>
                  </a:cubicBezTo>
                  <a:cubicBezTo>
                    <a:pt x="3186968" y="536986"/>
                    <a:pt x="3049693" y="399618"/>
                    <a:pt x="2878099" y="399618"/>
                  </a:cubicBezTo>
                  <a:cubicBezTo>
                    <a:pt x="2795422" y="399618"/>
                    <a:pt x="2720544" y="432399"/>
                    <a:pt x="2665946" y="483912"/>
                  </a:cubicBezTo>
                  <a:cubicBezTo>
                    <a:pt x="2633187" y="451131"/>
                    <a:pt x="2633187" y="451131"/>
                    <a:pt x="2633187" y="451131"/>
                  </a:cubicBezTo>
                  <a:cubicBezTo>
                    <a:pt x="2697145" y="391813"/>
                    <a:pt x="2782942" y="354349"/>
                    <a:pt x="2878099" y="354349"/>
                  </a:cubicBezTo>
                  <a:close/>
                  <a:moveTo>
                    <a:pt x="2522431" y="705575"/>
                  </a:moveTo>
                  <a:cubicBezTo>
                    <a:pt x="2522431" y="611915"/>
                    <a:pt x="2559870" y="526059"/>
                    <a:pt x="2622268" y="463619"/>
                  </a:cubicBezTo>
                  <a:cubicBezTo>
                    <a:pt x="2655027" y="494839"/>
                    <a:pt x="2655027" y="494839"/>
                    <a:pt x="2655027" y="494839"/>
                  </a:cubicBezTo>
                  <a:cubicBezTo>
                    <a:pt x="2601989" y="549474"/>
                    <a:pt x="2569230" y="624403"/>
                    <a:pt x="2569230" y="705575"/>
                  </a:cubicBezTo>
                  <a:cubicBezTo>
                    <a:pt x="2569230" y="871042"/>
                    <a:pt x="2703385" y="1006849"/>
                    <a:pt x="2870299" y="1009971"/>
                  </a:cubicBezTo>
                  <a:cubicBezTo>
                    <a:pt x="2870299" y="1056801"/>
                    <a:pt x="2870299" y="1056801"/>
                    <a:pt x="2870299" y="1056801"/>
                  </a:cubicBezTo>
                  <a:cubicBezTo>
                    <a:pt x="2678426" y="1052118"/>
                    <a:pt x="2522431" y="896018"/>
                    <a:pt x="2522431" y="705575"/>
                  </a:cubicBezTo>
                  <a:close/>
                  <a:moveTo>
                    <a:pt x="1132520" y="354349"/>
                  </a:moveTo>
                  <a:cubicBezTo>
                    <a:pt x="1215197" y="354349"/>
                    <a:pt x="1280715" y="419911"/>
                    <a:pt x="1280715" y="499522"/>
                  </a:cubicBezTo>
                  <a:cubicBezTo>
                    <a:pt x="1280715" y="580694"/>
                    <a:pt x="1215197" y="646257"/>
                    <a:pt x="1132520" y="646257"/>
                  </a:cubicBezTo>
                  <a:cubicBezTo>
                    <a:pt x="1051403" y="646257"/>
                    <a:pt x="984325" y="580694"/>
                    <a:pt x="984325" y="499522"/>
                  </a:cubicBezTo>
                  <a:cubicBezTo>
                    <a:pt x="984325" y="419911"/>
                    <a:pt x="1051403" y="354349"/>
                    <a:pt x="1132520" y="354349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5" name="Oval 12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LklAADIDwAAMiYAAAAAAAAmAAAACAAAAP//////////"/>
                </a:ext>
              </a:extLst>
            </p:cNvSpPr>
            <p:nvPr/>
          </p:nvSpPr>
          <p:spPr>
            <a:xfrm>
              <a:off x="2486660" y="613219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4" name="Oval 1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DTGA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TA8AAP8kAADIDwAAeCUAAAAAAAAmAAAACAAAAP//////////"/>
                </a:ext>
              </a:extLst>
            </p:cNvSpPr>
            <p:nvPr/>
          </p:nvSpPr>
          <p:spPr>
            <a:xfrm>
              <a:off x="2486660" y="6014085"/>
              <a:ext cx="78740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3" name="Oval 1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YB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HkiAABXCgAA8yIAAAAAAAAmAAAACAAAAP//////////"/>
                </a:ext>
              </a:extLst>
            </p:cNvSpPr>
            <p:nvPr/>
          </p:nvSpPr>
          <p:spPr>
            <a:xfrm>
              <a:off x="1602740" y="5603875"/>
              <a:ext cx="78105" cy="774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2" name="Oval 15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3AkAAMAhAABXCgAAOSIAAAAAAAAmAAAACAAAAP//////////"/>
                </a:ext>
              </a:extLst>
            </p:cNvSpPr>
            <p:nvPr/>
          </p:nvSpPr>
          <p:spPr>
            <a:xfrm>
              <a:off x="1602740" y="5486400"/>
              <a:ext cx="78105" cy="7683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1" name="Oval 16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LEjAABTEgAAASQAAAAAAAAmAAAACAAAAP//////////"/>
                </a:ext>
              </a:extLst>
            </p:cNvSpPr>
            <p:nvPr/>
          </p:nvSpPr>
          <p:spPr>
            <a:xfrm>
              <a:off x="2926715" y="5801995"/>
              <a:ext cx="52070" cy="508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50" name="Freeform 1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w8AAN8aAADCEAAA7hsAAAAAAAAmAAAACAAAAP//////////"/>
                </a:ext>
              </a:extLst>
            </p:cNvSpPr>
            <p:nvPr/>
          </p:nvSpPr>
          <p:spPr>
            <a:xfrm>
              <a:off x="2549525" y="4368165"/>
              <a:ext cx="174625" cy="172085"/>
            </a:xfrm>
            <a:custGeom>
              <a:avLst/>
              <a:gdLst/>
              <a:ahLst/>
              <a:cxnLst/>
              <a:rect l="0" t="0" r="174625" b="172085"/>
              <a:pathLst>
                <a:path w="174625" h="172085">
                  <a:moveTo>
                    <a:pt x="87312" y="172085"/>
                  </a:moveTo>
                  <a:cubicBezTo>
                    <a:pt x="135646" y="172085"/>
                    <a:pt x="174625" y="132974"/>
                    <a:pt x="174625" y="86042"/>
                  </a:cubicBezTo>
                  <a:cubicBezTo>
                    <a:pt x="174625" y="37544"/>
                    <a:pt x="135646" y="0"/>
                    <a:pt x="87312" y="0"/>
                  </a:cubicBezTo>
                  <a:cubicBezTo>
                    <a:pt x="38978" y="0"/>
                    <a:pt x="0" y="37544"/>
                    <a:pt x="0" y="86042"/>
                  </a:cubicBezTo>
                  <a:cubicBezTo>
                    <a:pt x="0" y="132974"/>
                    <a:pt x="38978" y="172085"/>
                    <a:pt x="87312" y="172085"/>
                  </a:cubicBezTo>
                  <a:close/>
                  <a:moveTo>
                    <a:pt x="87312" y="15644"/>
                  </a:moveTo>
                  <a:cubicBezTo>
                    <a:pt x="126291" y="15644"/>
                    <a:pt x="159033" y="46932"/>
                    <a:pt x="159033" y="86042"/>
                  </a:cubicBezTo>
                  <a:cubicBezTo>
                    <a:pt x="159033" y="123588"/>
                    <a:pt x="126291" y="156440"/>
                    <a:pt x="87312" y="156440"/>
                  </a:cubicBezTo>
                  <a:cubicBezTo>
                    <a:pt x="48332" y="156440"/>
                    <a:pt x="17150" y="123588"/>
                    <a:pt x="17150" y="86042"/>
                  </a:cubicBezTo>
                  <a:cubicBezTo>
                    <a:pt x="17150" y="46932"/>
                    <a:pt x="48332" y="15644"/>
                    <a:pt x="87312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9" name="Freeform 1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xMAAN8lAAAIFQAA7SYAAAAAAAAmAAAACAAAAP//////////"/>
                </a:ext>
              </a:extLst>
            </p:cNvSpPr>
            <p:nvPr/>
          </p:nvSpPr>
          <p:spPr>
            <a:xfrm>
              <a:off x="3245485" y="6156325"/>
              <a:ext cx="173355" cy="171450"/>
            </a:xfrm>
            <a:custGeom>
              <a:avLst/>
              <a:gdLst/>
              <a:ahLst/>
              <a:cxnLst/>
              <a:rect l="0" t="0" r="173355" b="171450"/>
              <a:pathLst>
                <a:path w="173355" h="171450">
                  <a:moveTo>
                    <a:pt x="0" y="85725"/>
                  </a:moveTo>
                  <a:cubicBezTo>
                    <a:pt x="0" y="132484"/>
                    <a:pt x="39043" y="171450"/>
                    <a:pt x="87457" y="171450"/>
                  </a:cubicBezTo>
                  <a:cubicBezTo>
                    <a:pt x="134311" y="171450"/>
                    <a:pt x="173355" y="132484"/>
                    <a:pt x="173355" y="85725"/>
                  </a:cubicBezTo>
                  <a:cubicBezTo>
                    <a:pt x="173355" y="38966"/>
                    <a:pt x="134311" y="0"/>
                    <a:pt x="87457" y="0"/>
                  </a:cubicBezTo>
                  <a:cubicBezTo>
                    <a:pt x="39043" y="0"/>
                    <a:pt x="0" y="38966"/>
                    <a:pt x="0" y="85725"/>
                  </a:cubicBezTo>
                  <a:close/>
                  <a:moveTo>
                    <a:pt x="87457" y="15586"/>
                  </a:moveTo>
                  <a:cubicBezTo>
                    <a:pt x="126502" y="15586"/>
                    <a:pt x="157737" y="46759"/>
                    <a:pt x="157737" y="85725"/>
                  </a:cubicBezTo>
                  <a:cubicBezTo>
                    <a:pt x="157737" y="124691"/>
                    <a:pt x="126502" y="155864"/>
                    <a:pt x="87457" y="155864"/>
                  </a:cubicBezTo>
                  <a:cubicBezTo>
                    <a:pt x="46852" y="155864"/>
                    <a:pt x="15617" y="124691"/>
                    <a:pt x="15617" y="85725"/>
                  </a:cubicBezTo>
                  <a:cubicBezTo>
                    <a:pt x="15617" y="46759"/>
                    <a:pt x="46852" y="15586"/>
                    <a:pt x="87457" y="1558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8" name="Freeform 1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QcAAEwbAACaCAAAWxwAAAAAAAAmAAAACAAAAP//////////"/>
                </a:ext>
              </a:extLst>
            </p:cNvSpPr>
            <p:nvPr/>
          </p:nvSpPr>
          <p:spPr>
            <a:xfrm>
              <a:off x="1224915" y="4437380"/>
              <a:ext cx="173355" cy="172085"/>
            </a:xfrm>
            <a:custGeom>
              <a:avLst/>
              <a:gdLst/>
              <a:ahLst/>
              <a:cxnLst/>
              <a:rect l="0" t="0" r="173355" b="172085"/>
              <a:pathLst>
                <a:path w="173355" h="172085">
                  <a:moveTo>
                    <a:pt x="85896" y="172085"/>
                  </a:moveTo>
                  <a:cubicBezTo>
                    <a:pt x="134311" y="172085"/>
                    <a:pt x="173355" y="132974"/>
                    <a:pt x="173355" y="86042"/>
                  </a:cubicBezTo>
                  <a:cubicBezTo>
                    <a:pt x="173355" y="39110"/>
                    <a:pt x="134311" y="0"/>
                    <a:pt x="85896" y="0"/>
                  </a:cubicBezTo>
                  <a:cubicBezTo>
                    <a:pt x="39043" y="0"/>
                    <a:pt x="0" y="39110"/>
                    <a:pt x="0" y="86042"/>
                  </a:cubicBezTo>
                  <a:cubicBezTo>
                    <a:pt x="0" y="132974"/>
                    <a:pt x="39043" y="172085"/>
                    <a:pt x="85896" y="172085"/>
                  </a:cubicBezTo>
                  <a:close/>
                  <a:moveTo>
                    <a:pt x="85896" y="15644"/>
                  </a:moveTo>
                  <a:cubicBezTo>
                    <a:pt x="126502" y="15644"/>
                    <a:pt x="157737" y="46932"/>
                    <a:pt x="157737" y="86042"/>
                  </a:cubicBezTo>
                  <a:cubicBezTo>
                    <a:pt x="157737" y="125152"/>
                    <a:pt x="126502" y="156440"/>
                    <a:pt x="85896" y="156440"/>
                  </a:cubicBezTo>
                  <a:cubicBezTo>
                    <a:pt x="46852" y="156440"/>
                    <a:pt x="15617" y="125152"/>
                    <a:pt x="15617" y="86042"/>
                  </a:cubicBezTo>
                  <a:cubicBezTo>
                    <a:pt x="15617" y="46932"/>
                    <a:pt x="46852" y="15644"/>
                    <a:pt x="85896" y="156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7" name="Freeform 2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QcAAKwbAAA6CAAA+xsAAAAAAAAmAAAACAAAAP//////////"/>
                </a:ext>
              </a:extLst>
            </p:cNvSpPr>
            <p:nvPr/>
          </p:nvSpPr>
          <p:spPr>
            <a:xfrm>
              <a:off x="1285875" y="4498340"/>
              <a:ext cx="51435" cy="50165"/>
            </a:xfrm>
            <a:custGeom>
              <a:avLst/>
              <a:gdLst/>
              <a:ahLst/>
              <a:cxnLst/>
              <a:rect l="0" t="0" r="51435" b="50165"/>
              <a:pathLst>
                <a:path w="51435" h="50165">
                  <a:moveTo>
                    <a:pt x="26495" y="50165"/>
                  </a:moveTo>
                  <a:cubicBezTo>
                    <a:pt x="40524" y="50165"/>
                    <a:pt x="51435" y="39191"/>
                    <a:pt x="51435" y="25082"/>
                  </a:cubicBezTo>
                  <a:cubicBezTo>
                    <a:pt x="51435" y="10972"/>
                    <a:pt x="40524" y="0"/>
                    <a:pt x="24938" y="0"/>
                  </a:cubicBezTo>
                  <a:cubicBezTo>
                    <a:pt x="10909" y="0"/>
                    <a:pt x="0" y="10972"/>
                    <a:pt x="0" y="25082"/>
                  </a:cubicBezTo>
                  <a:cubicBezTo>
                    <a:pt x="0" y="39191"/>
                    <a:pt x="10909" y="50165"/>
                    <a:pt x="26495" y="50165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6" name="Oval 21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RIAAGEiAABTEgAAsyIAAAAAAAAmAAAACAAAAP//////////"/>
                </a:ext>
              </a:extLst>
            </p:cNvSpPr>
            <p:nvPr/>
          </p:nvSpPr>
          <p:spPr>
            <a:xfrm>
              <a:off x="2926715" y="5588635"/>
              <a:ext cx="52070" cy="5207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5" name="Freeform 2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wcAAAYdAACaDQAAux4AAAAAAAAmAAAACAAAAP//////////"/>
                </a:ext>
              </a:extLst>
            </p:cNvSpPr>
            <p:nvPr/>
          </p:nvSpPr>
          <p:spPr>
            <a:xfrm>
              <a:off x="1203325" y="4718050"/>
              <a:ext cx="1007745" cy="277495"/>
            </a:xfrm>
            <a:custGeom>
              <a:avLst/>
              <a:gdLst/>
              <a:ahLst/>
              <a:cxnLst/>
              <a:rect l="0" t="0" r="1007745" b="277495"/>
              <a:pathLst>
                <a:path w="1007745" h="277495">
                  <a:moveTo>
                    <a:pt x="26519" y="51444"/>
                  </a:moveTo>
                  <a:cubicBezTo>
                    <a:pt x="31199" y="51444"/>
                    <a:pt x="34319" y="49886"/>
                    <a:pt x="37439" y="48327"/>
                  </a:cubicBezTo>
                  <a:cubicBezTo>
                    <a:pt x="271435" y="277495"/>
                    <a:pt x="271435" y="277495"/>
                    <a:pt x="271435" y="277495"/>
                  </a:cubicBezTo>
                  <a:cubicBezTo>
                    <a:pt x="1007745" y="277495"/>
                    <a:pt x="1007745" y="277495"/>
                    <a:pt x="1007745" y="277495"/>
                  </a:cubicBezTo>
                  <a:cubicBezTo>
                    <a:pt x="1007745" y="261905"/>
                    <a:pt x="1007745" y="261905"/>
                    <a:pt x="1007745" y="261905"/>
                  </a:cubicBezTo>
                  <a:cubicBezTo>
                    <a:pt x="705109" y="261905"/>
                    <a:pt x="705109" y="261905"/>
                    <a:pt x="705109" y="261905"/>
                  </a:cubicBezTo>
                  <a:cubicBezTo>
                    <a:pt x="570951" y="129393"/>
                    <a:pt x="570951" y="129393"/>
                    <a:pt x="570951" y="129393"/>
                  </a:cubicBezTo>
                  <a:cubicBezTo>
                    <a:pt x="330715" y="129393"/>
                    <a:pt x="330715" y="129393"/>
                    <a:pt x="330715" y="129393"/>
                  </a:cubicBezTo>
                  <a:cubicBezTo>
                    <a:pt x="330715" y="146542"/>
                    <a:pt x="330715" y="146542"/>
                    <a:pt x="330715" y="146542"/>
                  </a:cubicBezTo>
                  <a:cubicBezTo>
                    <a:pt x="564711" y="146542"/>
                    <a:pt x="564711" y="146542"/>
                    <a:pt x="564711" y="146542"/>
                  </a:cubicBezTo>
                  <a:cubicBezTo>
                    <a:pt x="681709" y="261905"/>
                    <a:pt x="681709" y="261905"/>
                    <a:pt x="681709" y="261905"/>
                  </a:cubicBezTo>
                  <a:cubicBezTo>
                    <a:pt x="277675" y="261905"/>
                    <a:pt x="277675" y="261905"/>
                    <a:pt x="277675" y="261905"/>
                  </a:cubicBezTo>
                  <a:cubicBezTo>
                    <a:pt x="49919" y="37415"/>
                    <a:pt x="49919" y="37415"/>
                    <a:pt x="49919" y="37415"/>
                  </a:cubicBezTo>
                  <a:cubicBezTo>
                    <a:pt x="51479" y="32738"/>
                    <a:pt x="51479" y="29620"/>
                    <a:pt x="51479" y="24943"/>
                  </a:cubicBezTo>
                  <a:cubicBezTo>
                    <a:pt x="51479" y="10912"/>
                    <a:pt x="40559" y="0"/>
                    <a:pt x="26519" y="0"/>
                  </a:cubicBezTo>
                  <a:cubicBezTo>
                    <a:pt x="12479" y="0"/>
                    <a:pt x="0" y="10912"/>
                    <a:pt x="0" y="24943"/>
                  </a:cubicBezTo>
                  <a:cubicBezTo>
                    <a:pt x="0" y="38974"/>
                    <a:pt x="12479" y="51444"/>
                    <a:pt x="26519" y="5144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4" name="Freeform 2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BBMAAEcnAAA8FQAAeCkAAAAAAAAmAAAACAAAAP//////////"/>
                </a:ext>
              </a:extLst>
            </p:cNvSpPr>
            <p:nvPr/>
          </p:nvSpPr>
          <p:spPr>
            <a:xfrm>
              <a:off x="3091180" y="6384925"/>
              <a:ext cx="360680" cy="356235"/>
            </a:xfrm>
            <a:custGeom>
              <a:avLst/>
              <a:gdLst/>
              <a:ahLst/>
              <a:cxnLst/>
              <a:rect l="0" t="0" r="360680" b="356235"/>
              <a:pathLst>
                <a:path w="360680" h="356235">
                  <a:moveTo>
                    <a:pt x="334136" y="304674"/>
                  </a:moveTo>
                  <a:cubicBezTo>
                    <a:pt x="329452" y="304674"/>
                    <a:pt x="326330" y="306237"/>
                    <a:pt x="323207" y="307799"/>
                  </a:cubicBezTo>
                  <a:cubicBezTo>
                    <a:pt x="12491" y="0"/>
                    <a:pt x="12491" y="0"/>
                    <a:pt x="12491" y="0"/>
                  </a:cubicBezTo>
                  <a:cubicBezTo>
                    <a:pt x="0" y="10937"/>
                    <a:pt x="0" y="10937"/>
                    <a:pt x="0" y="10937"/>
                  </a:cubicBezTo>
                  <a:cubicBezTo>
                    <a:pt x="310716" y="317174"/>
                    <a:pt x="310716" y="317174"/>
                    <a:pt x="310716" y="317174"/>
                  </a:cubicBezTo>
                  <a:cubicBezTo>
                    <a:pt x="309154" y="321861"/>
                    <a:pt x="307593" y="326548"/>
                    <a:pt x="307593" y="329673"/>
                  </a:cubicBezTo>
                  <a:cubicBezTo>
                    <a:pt x="307593" y="343735"/>
                    <a:pt x="320084" y="356235"/>
                    <a:pt x="334136" y="356235"/>
                  </a:cubicBezTo>
                  <a:cubicBezTo>
                    <a:pt x="348189" y="356235"/>
                    <a:pt x="360680" y="343735"/>
                    <a:pt x="360680" y="329673"/>
                  </a:cubicBezTo>
                  <a:cubicBezTo>
                    <a:pt x="360680" y="315611"/>
                    <a:pt x="348189" y="304674"/>
                    <a:pt x="334136" y="304674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3" name="Freeform 2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GwqAABpEQAA6SoAAAAAAAAmAAAACAAAAP//////////"/>
                </a:ext>
              </a:extLst>
            </p:cNvSpPr>
            <p:nvPr/>
          </p:nvSpPr>
          <p:spPr>
            <a:xfrm>
              <a:off x="2738755" y="689610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21244" y="40608"/>
                  </a:moveTo>
                  <a:lnTo>
                    <a:pt x="43411" y="79375"/>
                  </a:lnTo>
                  <a:lnTo>
                    <a:pt x="66502" y="40608"/>
                  </a:lnTo>
                  <a:lnTo>
                    <a:pt x="91440" y="2768"/>
                  </a:lnTo>
                  <a:lnTo>
                    <a:pt x="45258" y="922"/>
                  </a:lnTo>
                  <a:lnTo>
                    <a:pt x="0" y="0"/>
                  </a:lnTo>
                  <a:lnTo>
                    <a:pt x="21244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2" name="Freeform 2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rgIAAGkeAAArAwAA9x4AAAAAAAAmAAAACAAAAP//////////"/>
                </a:ext>
              </a:extLst>
            </p:cNvSpPr>
            <p:nvPr/>
          </p:nvSpPr>
          <p:spPr>
            <a:xfrm>
              <a:off x="435610" y="4943475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0" y="43245"/>
                  </a:move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lnTo>
                    <a:pt x="79375" y="0"/>
                  </a:lnTo>
                  <a:lnTo>
                    <a:pt x="38764" y="22082"/>
                  </a:lnTo>
                  <a:lnTo>
                    <a:pt x="0" y="4324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1" name="Freeform 2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oAALojAAATCwAASCQAAAAAAAAmAAAACAAAAP//////////"/>
                </a:ext>
              </a:extLst>
            </p:cNvSpPr>
            <p:nvPr/>
          </p:nvSpPr>
          <p:spPr>
            <a:xfrm>
              <a:off x="1719580" y="5807710"/>
              <a:ext cx="80645" cy="90170"/>
            </a:xfrm>
            <a:custGeom>
              <a:avLst/>
              <a:gdLst/>
              <a:ahLst/>
              <a:cxnLst/>
              <a:rect l="0" t="0" r="80645" b="90170"/>
              <a:pathLst>
                <a:path w="80645" h="90170">
                  <a:moveTo>
                    <a:pt x="0" y="44165"/>
                  </a:moveTo>
                  <a:lnTo>
                    <a:pt x="39406" y="67167"/>
                  </a:lnTo>
                  <a:lnTo>
                    <a:pt x="79728" y="90170"/>
                  </a:lnTo>
                  <a:lnTo>
                    <a:pt x="79728" y="45085"/>
                  </a:lnTo>
                  <a:lnTo>
                    <a:pt x="80645" y="0"/>
                  </a:lnTo>
                  <a:lnTo>
                    <a:pt x="40322" y="22082"/>
                  </a:lnTo>
                  <a:lnTo>
                    <a:pt x="0" y="441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40" name="Freeform 2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5BMAAGgjAABhFAAA+CMAAAAAAAAmAAAACAAAAP//////////"/>
                </a:ext>
              </a:extLst>
            </p:cNvSpPr>
            <p:nvPr/>
          </p:nvSpPr>
          <p:spPr>
            <a:xfrm>
              <a:off x="3233420" y="5755640"/>
              <a:ext cx="79375" cy="91440"/>
            </a:xfrm>
            <a:custGeom>
              <a:avLst/>
              <a:gdLst/>
              <a:ahLst/>
              <a:cxnLst/>
              <a:rect l="0" t="0" r="79375" b="91440"/>
              <a:pathLst>
                <a:path w="79375" h="91440">
                  <a:moveTo>
                    <a:pt x="922" y="0"/>
                  </a:moveTo>
                  <a:lnTo>
                    <a:pt x="922" y="46182"/>
                  </a:lnTo>
                  <a:lnTo>
                    <a:pt x="0" y="91440"/>
                  </a:lnTo>
                  <a:lnTo>
                    <a:pt x="40608" y="69273"/>
                  </a:lnTo>
                  <a:lnTo>
                    <a:pt x="79375" y="47105"/>
                  </a:lnTo>
                  <a:lnTo>
                    <a:pt x="40608" y="24015"/>
                  </a:lnTo>
                  <a:lnTo>
                    <a:pt x="922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9" name="Freeform 2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w0AAJ0hAABaDgAAGiIAAAAAAAAmAAAACAAAAP//////////"/>
                </a:ext>
              </a:extLst>
            </p:cNvSpPr>
            <p:nvPr/>
          </p:nvSpPr>
          <p:spPr>
            <a:xfrm>
              <a:off x="2242185" y="5464175"/>
              <a:ext cx="90805" cy="79375"/>
            </a:xfrm>
            <a:custGeom>
              <a:avLst/>
              <a:gdLst/>
              <a:ahLst/>
              <a:cxnLst/>
              <a:rect l="0" t="0" r="90805" b="79375"/>
              <a:pathLst>
                <a:path w="90805" h="79375">
                  <a:moveTo>
                    <a:pt x="43549" y="79375"/>
                  </a:moveTo>
                  <a:lnTo>
                    <a:pt x="67640" y="40608"/>
                  </a:lnTo>
                  <a:lnTo>
                    <a:pt x="90805" y="1845"/>
                  </a:lnTo>
                  <a:lnTo>
                    <a:pt x="45402" y="1845"/>
                  </a:lnTo>
                  <a:lnTo>
                    <a:pt x="0" y="0"/>
                  </a:lnTo>
                  <a:lnTo>
                    <a:pt x="22235" y="38764"/>
                  </a:lnTo>
                  <a:lnTo>
                    <a:pt x="43549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8" name="Freeform 3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2RAAAMIpAABpEQAAPyoAAAAAAAAmAAAACAAAAP//////////"/>
                </a:ext>
              </a:extLst>
            </p:cNvSpPr>
            <p:nvPr/>
          </p:nvSpPr>
          <p:spPr>
            <a:xfrm>
              <a:off x="2738755" y="6788150"/>
              <a:ext cx="91440" cy="79375"/>
            </a:xfrm>
            <a:custGeom>
              <a:avLst/>
              <a:gdLst/>
              <a:ahLst/>
              <a:cxnLst/>
              <a:rect l="0" t="0" r="91440" b="79375"/>
              <a:pathLst>
                <a:path w="91440" h="79375">
                  <a:moveTo>
                    <a:pt x="66502" y="40608"/>
                  </a:moveTo>
                  <a:lnTo>
                    <a:pt x="91440" y="1845"/>
                  </a:lnTo>
                  <a:lnTo>
                    <a:pt x="45258" y="1845"/>
                  </a:lnTo>
                  <a:lnTo>
                    <a:pt x="0" y="0"/>
                  </a:lnTo>
                  <a:lnTo>
                    <a:pt x="21244" y="38764"/>
                  </a:lnTo>
                  <a:lnTo>
                    <a:pt x="43411" y="79375"/>
                  </a:lnTo>
                  <a:lnTo>
                    <a:pt x="66502" y="4060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7" name="Freeform 3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Q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6woAADYhAADhDAAAdiMAAAAAAAAmAAAACAAAAP//////////"/>
                </a:ext>
              </a:extLst>
            </p:cNvSpPr>
            <p:nvPr/>
          </p:nvSpPr>
          <p:spPr>
            <a:xfrm>
              <a:off x="1774825" y="5398770"/>
              <a:ext cx="318770" cy="365760"/>
            </a:xfrm>
            <a:custGeom>
              <a:avLst/>
              <a:gdLst/>
              <a:ahLst/>
              <a:cxnLst/>
              <a:rect l="0" t="0" r="318770" b="365760"/>
              <a:pathLst>
                <a:path w="318770" h="365760">
                  <a:moveTo>
                    <a:pt x="921" y="90516"/>
                  </a:moveTo>
                  <a:lnTo>
                    <a:pt x="0" y="92364"/>
                  </a:lnTo>
                  <a:lnTo>
                    <a:pt x="0" y="275244"/>
                  </a:lnTo>
                  <a:lnTo>
                    <a:pt x="160306" y="365760"/>
                  </a:lnTo>
                  <a:lnTo>
                    <a:pt x="317849" y="275244"/>
                  </a:lnTo>
                  <a:lnTo>
                    <a:pt x="318770" y="275244"/>
                  </a:lnTo>
                  <a:lnTo>
                    <a:pt x="318770" y="92364"/>
                  </a:lnTo>
                  <a:lnTo>
                    <a:pt x="160306" y="0"/>
                  </a:lnTo>
                  <a:lnTo>
                    <a:pt x="921" y="90516"/>
                  </a:lnTo>
                  <a:close/>
                  <a:moveTo>
                    <a:pt x="312321" y="270625"/>
                  </a:moveTo>
                  <a:lnTo>
                    <a:pt x="160306" y="357447"/>
                  </a:lnTo>
                  <a:lnTo>
                    <a:pt x="5528" y="270625"/>
                  </a:lnTo>
                  <a:lnTo>
                    <a:pt x="5528" y="95135"/>
                  </a:lnTo>
                  <a:lnTo>
                    <a:pt x="160306" y="7389"/>
                  </a:lnTo>
                  <a:lnTo>
                    <a:pt x="312321" y="95135"/>
                  </a:lnTo>
                  <a:lnTo>
                    <a:pt x="312321" y="27062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6" name="Freeform 3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iA4AANQbAABBDwAApRwAAAAAAAAmAAAACAAAAP//////////"/>
                </a:ext>
              </a:extLst>
            </p:cNvSpPr>
            <p:nvPr/>
          </p:nvSpPr>
          <p:spPr>
            <a:xfrm>
              <a:off x="2362200" y="4523740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117475" y="99536"/>
                  </a:moveTo>
                  <a:lnTo>
                    <a:pt x="117475" y="32257"/>
                  </a:lnTo>
                  <a:lnTo>
                    <a:pt x="59200" y="0"/>
                  </a:lnTo>
                  <a:lnTo>
                    <a:pt x="0" y="32257"/>
                  </a:lnTo>
                  <a:lnTo>
                    <a:pt x="0" y="99536"/>
                  </a:lnTo>
                  <a:lnTo>
                    <a:pt x="59200" y="132715"/>
                  </a:lnTo>
                  <a:lnTo>
                    <a:pt x="117475" y="9953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5" name="Freeform 3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wAAPkkAACMDAAAfCUAAAAAAAAmAAAACAAAAP//////////"/>
                </a:ext>
              </a:extLst>
            </p:cNvSpPr>
            <p:nvPr/>
          </p:nvSpPr>
          <p:spPr>
            <a:xfrm>
              <a:off x="1966595" y="6010275"/>
              <a:ext cx="73025" cy="83185"/>
            </a:xfrm>
            <a:custGeom>
              <a:avLst/>
              <a:gdLst/>
              <a:ahLst/>
              <a:cxnLst/>
              <a:rect l="0" t="0" r="73025" b="83185"/>
              <a:pathLst>
                <a:path w="73025" h="83185">
                  <a:moveTo>
                    <a:pt x="0" y="20333"/>
                  </a:moveTo>
                  <a:lnTo>
                    <a:pt x="0" y="62850"/>
                  </a:lnTo>
                  <a:lnTo>
                    <a:pt x="35125" y="83185"/>
                  </a:lnTo>
                  <a:lnTo>
                    <a:pt x="73025" y="62850"/>
                  </a:lnTo>
                  <a:lnTo>
                    <a:pt x="73025" y="20333"/>
                  </a:lnTo>
                  <a:lnTo>
                    <a:pt x="35125" y="0"/>
                  </a:lnTo>
                  <a:lnTo>
                    <a:pt x="0" y="20333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4" name="Freeform 3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hmpA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QAALofAAAhBQAAbCAAAAAAAAAmAAAACAAAAP//////////"/>
                </a:ext>
              </a:extLst>
            </p:cNvSpPr>
            <p:nvPr/>
          </p:nvSpPr>
          <p:spPr>
            <a:xfrm>
              <a:off x="732155" y="5157470"/>
              <a:ext cx="101600" cy="113030"/>
            </a:xfrm>
            <a:custGeom>
              <a:avLst/>
              <a:gdLst/>
              <a:ahLst/>
              <a:cxnLst/>
              <a:rect l="0" t="0" r="101600" b="113030"/>
              <a:pathLst>
                <a:path w="101600" h="113030">
                  <a:moveTo>
                    <a:pt x="0" y="27568"/>
                  </a:moveTo>
                  <a:lnTo>
                    <a:pt x="0" y="85462"/>
                  </a:lnTo>
                  <a:lnTo>
                    <a:pt x="51724" y="113030"/>
                  </a:lnTo>
                  <a:lnTo>
                    <a:pt x="101600" y="85462"/>
                  </a:lnTo>
                  <a:lnTo>
                    <a:pt x="101600" y="27568"/>
                  </a:lnTo>
                  <a:lnTo>
                    <a:pt x="51724" y="0"/>
                  </a:lnTo>
                  <a:lnTo>
                    <a:pt x="0" y="27568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3" name="Freeform 3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w8AAHYiAADbEAAA5yMAAAAAAAAmAAAACAAAAP//////////"/>
                </a:ext>
              </a:extLst>
            </p:cNvSpPr>
            <p:nvPr/>
          </p:nvSpPr>
          <p:spPr>
            <a:xfrm>
              <a:off x="2534285" y="5601970"/>
              <a:ext cx="205740" cy="234315"/>
            </a:xfrm>
            <a:custGeom>
              <a:avLst/>
              <a:gdLst/>
              <a:ahLst/>
              <a:cxnLst/>
              <a:rect l="0" t="0" r="205740" b="234315"/>
              <a:pathLst>
                <a:path w="205740" h="234315">
                  <a:moveTo>
                    <a:pt x="0" y="176197"/>
                  </a:moveTo>
                  <a:lnTo>
                    <a:pt x="103331" y="234315"/>
                  </a:lnTo>
                  <a:lnTo>
                    <a:pt x="205740" y="176197"/>
                  </a:lnTo>
                  <a:lnTo>
                    <a:pt x="205740" y="58117"/>
                  </a:lnTo>
                  <a:lnTo>
                    <a:pt x="103331" y="0"/>
                  </a:lnTo>
                  <a:lnTo>
                    <a:pt x="0" y="58117"/>
                  </a:lnTo>
                  <a:lnTo>
                    <a:pt x="0" y="176197"/>
                  </a:lnTo>
                  <a:close/>
                  <a:moveTo>
                    <a:pt x="6458" y="62730"/>
                  </a:moveTo>
                  <a:lnTo>
                    <a:pt x="103331" y="7380"/>
                  </a:lnTo>
                  <a:lnTo>
                    <a:pt x="200204" y="62730"/>
                  </a:lnTo>
                  <a:lnTo>
                    <a:pt x="200204" y="171585"/>
                  </a:lnTo>
                  <a:lnTo>
                    <a:pt x="103331" y="226012"/>
                  </a:lnTo>
                  <a:lnTo>
                    <a:pt x="6458" y="171585"/>
                  </a:lnTo>
                  <a:lnTo>
                    <a:pt x="6458" y="6273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2" name="Freeform 3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fQ4AAMskAADPDgAAjikAAAAAAAAmAAAACAAAAP//////////"/>
                </a:ext>
              </a:extLst>
            </p:cNvSpPr>
            <p:nvPr/>
          </p:nvSpPr>
          <p:spPr>
            <a:xfrm>
              <a:off x="2355215" y="5981065"/>
              <a:ext cx="52070" cy="774065"/>
            </a:xfrm>
            <a:custGeom>
              <a:avLst/>
              <a:gdLst/>
              <a:ahLst/>
              <a:cxnLst/>
              <a:rect l="0" t="0" r="52070" b="774065"/>
              <a:pathLst>
                <a:path w="52070" h="774065">
                  <a:moveTo>
                    <a:pt x="18378" y="0"/>
                  </a:moveTo>
                  <a:cubicBezTo>
                    <a:pt x="18378" y="724125"/>
                    <a:pt x="18378" y="724125"/>
                    <a:pt x="18378" y="724125"/>
                  </a:cubicBezTo>
                  <a:cubicBezTo>
                    <a:pt x="7657" y="728807"/>
                    <a:pt x="0" y="738170"/>
                    <a:pt x="0" y="749095"/>
                  </a:cubicBezTo>
                  <a:cubicBezTo>
                    <a:pt x="0" y="763140"/>
                    <a:pt x="12252" y="774065"/>
                    <a:pt x="26035" y="774065"/>
                  </a:cubicBezTo>
                  <a:cubicBezTo>
                    <a:pt x="39818" y="774065"/>
                    <a:pt x="52070" y="763140"/>
                    <a:pt x="52070" y="749095"/>
                  </a:cubicBezTo>
                  <a:cubicBezTo>
                    <a:pt x="52070" y="738170"/>
                    <a:pt x="44413" y="728807"/>
                    <a:pt x="33692" y="724125"/>
                  </a:cubicBezTo>
                  <a:cubicBezTo>
                    <a:pt x="33692" y="0"/>
                    <a:pt x="33692" y="0"/>
                    <a:pt x="33692" y="0"/>
                  </a:cubicBezTo>
                  <a:lnTo>
                    <a:pt x="18378" y="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1" name="Freeform 4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gAAAO0dAADQAAAAax4AAAAAAAAmAAAACAAAAP//////////"/>
                </a:ext>
              </a:extLst>
            </p:cNvSpPr>
            <p:nvPr/>
          </p:nvSpPr>
          <p:spPr>
            <a:xfrm>
              <a:off x="62230" y="4864735"/>
              <a:ext cx="69850" cy="80010"/>
            </a:xfrm>
            <a:custGeom>
              <a:avLst/>
              <a:gdLst/>
              <a:ahLst/>
              <a:cxnLst/>
              <a:rect l="0" t="0" r="69850" b="80010"/>
              <a:pathLst>
                <a:path w="69850" h="80010">
                  <a:moveTo>
                    <a:pt x="0" y="40465"/>
                  </a:moveTo>
                  <a:lnTo>
                    <a:pt x="34925" y="59778"/>
                  </a:lnTo>
                  <a:lnTo>
                    <a:pt x="69850" y="80010"/>
                  </a:lnTo>
                  <a:lnTo>
                    <a:pt x="69850" y="40465"/>
                  </a:lnTo>
                  <a:lnTo>
                    <a:pt x="69850" y="0"/>
                  </a:lnTo>
                  <a:lnTo>
                    <a:pt x="34925" y="20232"/>
                  </a:lnTo>
                  <a:lnTo>
                    <a:pt x="0" y="4046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30" name="Freeform 4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AH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RAAAGckAADSFAAAdygAAAAAAAAmAAAACAAAAP//////////"/>
                </a:ext>
              </a:extLst>
            </p:cNvSpPr>
            <p:nvPr/>
          </p:nvSpPr>
          <p:spPr>
            <a:xfrm>
              <a:off x="2718435" y="5917565"/>
              <a:ext cx="666115" cy="660400"/>
            </a:xfrm>
            <a:custGeom>
              <a:avLst/>
              <a:gdLst/>
              <a:ahLst/>
              <a:cxnLst/>
              <a:rect l="0" t="0" r="666115" b="660400"/>
              <a:pathLst>
                <a:path w="666115" h="660400">
                  <a:moveTo>
                    <a:pt x="0" y="12490"/>
                  </a:moveTo>
                  <a:cubicBezTo>
                    <a:pt x="617755" y="621369"/>
                    <a:pt x="617755" y="621369"/>
                    <a:pt x="617755" y="621369"/>
                  </a:cubicBezTo>
                  <a:cubicBezTo>
                    <a:pt x="614635" y="626053"/>
                    <a:pt x="614635" y="630737"/>
                    <a:pt x="614635" y="635420"/>
                  </a:cubicBezTo>
                  <a:cubicBezTo>
                    <a:pt x="614635" y="649471"/>
                    <a:pt x="625555" y="660400"/>
                    <a:pt x="639595" y="660400"/>
                  </a:cubicBezTo>
                  <a:cubicBezTo>
                    <a:pt x="653635" y="660400"/>
                    <a:pt x="666115" y="649471"/>
                    <a:pt x="666115" y="635420"/>
                  </a:cubicBezTo>
                  <a:cubicBezTo>
                    <a:pt x="666115" y="621369"/>
                    <a:pt x="653635" y="610441"/>
                    <a:pt x="639595" y="610441"/>
                  </a:cubicBezTo>
                  <a:cubicBezTo>
                    <a:pt x="636475" y="610441"/>
                    <a:pt x="633355" y="610441"/>
                    <a:pt x="630235" y="612002"/>
                  </a:cubicBezTo>
                  <a:cubicBezTo>
                    <a:pt x="163797" y="151439"/>
                    <a:pt x="163797" y="151439"/>
                    <a:pt x="163797" y="151439"/>
                  </a:cubicBezTo>
                  <a:cubicBezTo>
                    <a:pt x="324477" y="151439"/>
                    <a:pt x="324477" y="151439"/>
                    <a:pt x="324477" y="151439"/>
                  </a:cubicBezTo>
                  <a:cubicBezTo>
                    <a:pt x="443036" y="266970"/>
                    <a:pt x="443036" y="266970"/>
                    <a:pt x="443036" y="266970"/>
                  </a:cubicBezTo>
                  <a:cubicBezTo>
                    <a:pt x="455516" y="256042"/>
                    <a:pt x="455516" y="256042"/>
                    <a:pt x="455516" y="256042"/>
                  </a:cubicBezTo>
                  <a:cubicBezTo>
                    <a:pt x="332277" y="134266"/>
                    <a:pt x="332277" y="134266"/>
                    <a:pt x="332277" y="134266"/>
                  </a:cubicBezTo>
                  <a:cubicBezTo>
                    <a:pt x="148198" y="134266"/>
                    <a:pt x="148198" y="134266"/>
                    <a:pt x="148198" y="134266"/>
                  </a:cubicBezTo>
                  <a:cubicBezTo>
                    <a:pt x="10919" y="0"/>
                    <a:pt x="10919" y="0"/>
                    <a:pt x="10919" y="0"/>
                  </a:cubicBezTo>
                  <a:lnTo>
                    <a:pt x="0" y="124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9" name="Freeform 4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UAwAAGYdAADQDAAA9B0AAAAAAAAmAAAACAAAAP//////////"/>
                </a:ext>
              </a:extLst>
            </p:cNvSpPr>
            <p:nvPr/>
          </p:nvSpPr>
          <p:spPr>
            <a:xfrm>
              <a:off x="2001520" y="4779010"/>
              <a:ext cx="81280" cy="90170"/>
            </a:xfrm>
            <a:custGeom>
              <a:avLst/>
              <a:gdLst/>
              <a:ahLst/>
              <a:cxnLst/>
              <a:rect l="0" t="0" r="81280" b="90170"/>
              <a:pathLst>
                <a:path w="81280" h="90170">
                  <a:moveTo>
                    <a:pt x="80356" y="45085"/>
                  </a:moveTo>
                  <a:lnTo>
                    <a:pt x="81280" y="0"/>
                  </a:lnTo>
                  <a:lnTo>
                    <a:pt x="40640" y="22082"/>
                  </a:lnTo>
                  <a:lnTo>
                    <a:pt x="0" y="44165"/>
                  </a:lnTo>
                  <a:lnTo>
                    <a:pt x="39716" y="67167"/>
                  </a:lnTo>
                  <a:lnTo>
                    <a:pt x="80356" y="90170"/>
                  </a:lnTo>
                  <a:lnTo>
                    <a:pt x="80356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8" name="Freeform 43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4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AA0AAGYdAAB9DQAA9B0AAAAAAAAmAAAACAAAAP//////////"/>
                </a:ext>
              </a:extLst>
            </p:cNvSpPr>
            <p:nvPr/>
          </p:nvSpPr>
          <p:spPr>
            <a:xfrm>
              <a:off x="2113280" y="4779010"/>
              <a:ext cx="79375" cy="90170"/>
            </a:xfrm>
            <a:custGeom>
              <a:avLst/>
              <a:gdLst/>
              <a:ahLst/>
              <a:cxnLst/>
              <a:rect l="0" t="0" r="79375" b="90170"/>
              <a:pathLst>
                <a:path w="79375" h="90170">
                  <a:moveTo>
                    <a:pt x="77529" y="45085"/>
                  </a:moveTo>
                  <a:lnTo>
                    <a:pt x="79375" y="0"/>
                  </a:lnTo>
                  <a:lnTo>
                    <a:pt x="38764" y="22082"/>
                  </a:lnTo>
                  <a:lnTo>
                    <a:pt x="0" y="44165"/>
                  </a:lnTo>
                  <a:lnTo>
                    <a:pt x="38764" y="67167"/>
                  </a:lnTo>
                  <a:lnTo>
                    <a:pt x="77529" y="90170"/>
                  </a:lnTo>
                  <a:lnTo>
                    <a:pt x="77529" y="450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7" name="Freeform 44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s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OoaAABXEgAAZxsAAAAAAAAmAAAACAAAAP//////////"/>
                </a:ext>
              </a:extLst>
            </p:cNvSpPr>
            <p:nvPr/>
          </p:nvSpPr>
          <p:spPr>
            <a:xfrm>
              <a:off x="2891155" y="437515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38764"/>
                  </a:lnTo>
                  <a:lnTo>
                    <a:pt x="46925" y="0"/>
                  </a:lnTo>
                  <a:lnTo>
                    <a:pt x="23923" y="37841"/>
                  </a:lnTo>
                  <a:lnTo>
                    <a:pt x="0" y="76606"/>
                  </a:lnTo>
                  <a:lnTo>
                    <a:pt x="45085" y="78452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6" name="Freeform 45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yREAAJQbAABXEgAAERwAAAAAAAAmAAAACAAAAP//////////"/>
                </a:ext>
              </a:extLst>
            </p:cNvSpPr>
            <p:nvPr/>
          </p:nvSpPr>
          <p:spPr>
            <a:xfrm>
              <a:off x="2891155" y="4483100"/>
              <a:ext cx="90170" cy="79375"/>
            </a:xfrm>
            <a:custGeom>
              <a:avLst/>
              <a:gdLst/>
              <a:ahLst/>
              <a:cxnLst/>
              <a:rect l="0" t="0" r="90170" b="79375"/>
              <a:pathLst>
                <a:path w="90170" h="79375">
                  <a:moveTo>
                    <a:pt x="90170" y="79375"/>
                  </a:moveTo>
                  <a:lnTo>
                    <a:pt x="69008" y="40608"/>
                  </a:lnTo>
                  <a:lnTo>
                    <a:pt x="46925" y="0"/>
                  </a:lnTo>
                  <a:lnTo>
                    <a:pt x="23923" y="38764"/>
                  </a:lnTo>
                  <a:lnTo>
                    <a:pt x="0" y="77529"/>
                  </a:lnTo>
                  <a:lnTo>
                    <a:pt x="45085" y="79375"/>
                  </a:lnTo>
                  <a:lnTo>
                    <a:pt x="90170" y="7937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5" name="Freeform 4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oBEAAAIiAACvFQAAESMAAAAAAAAmAAAACAAAAP//////////"/>
                </a:ext>
              </a:extLst>
            </p:cNvSpPr>
            <p:nvPr/>
          </p:nvSpPr>
          <p:spPr>
            <a:xfrm>
              <a:off x="2865120" y="5528310"/>
              <a:ext cx="659765" cy="172085"/>
            </a:xfrm>
            <a:custGeom>
              <a:avLst/>
              <a:gdLst/>
              <a:ahLst/>
              <a:cxnLst/>
              <a:rect l="0" t="0" r="659765" b="172085"/>
              <a:pathLst>
                <a:path w="659765" h="172085">
                  <a:moveTo>
                    <a:pt x="174689" y="78220"/>
                  </a:moveTo>
                  <a:cubicBezTo>
                    <a:pt x="170010" y="34417"/>
                    <a:pt x="132576" y="0"/>
                    <a:pt x="87344" y="0"/>
                  </a:cubicBezTo>
                  <a:cubicBezTo>
                    <a:pt x="38993" y="0"/>
                    <a:pt x="0" y="39110"/>
                    <a:pt x="0" y="86042"/>
                  </a:cubicBezTo>
                  <a:cubicBezTo>
                    <a:pt x="0" y="134539"/>
                    <a:pt x="38993" y="172085"/>
                    <a:pt x="87344" y="172085"/>
                  </a:cubicBezTo>
                  <a:cubicBezTo>
                    <a:pt x="132576" y="172085"/>
                    <a:pt x="170010" y="137668"/>
                    <a:pt x="174689" y="93864"/>
                  </a:cubicBezTo>
                  <a:cubicBezTo>
                    <a:pt x="609853" y="93864"/>
                    <a:pt x="609853" y="93864"/>
                    <a:pt x="609853" y="93864"/>
                  </a:cubicBezTo>
                  <a:cubicBezTo>
                    <a:pt x="612973" y="104815"/>
                    <a:pt x="622331" y="111073"/>
                    <a:pt x="633249" y="111073"/>
                  </a:cubicBezTo>
                  <a:cubicBezTo>
                    <a:pt x="647287" y="111073"/>
                    <a:pt x="659765" y="100122"/>
                    <a:pt x="659765" y="86042"/>
                  </a:cubicBezTo>
                  <a:cubicBezTo>
                    <a:pt x="659765" y="71962"/>
                    <a:pt x="647287" y="59447"/>
                    <a:pt x="633249" y="59447"/>
                  </a:cubicBezTo>
                  <a:cubicBezTo>
                    <a:pt x="622331" y="59447"/>
                    <a:pt x="611413" y="67269"/>
                    <a:pt x="608293" y="78220"/>
                  </a:cubicBezTo>
                  <a:lnTo>
                    <a:pt x="174689" y="78220"/>
                  </a:lnTo>
                  <a:close/>
                  <a:moveTo>
                    <a:pt x="87344" y="156440"/>
                  </a:moveTo>
                  <a:cubicBezTo>
                    <a:pt x="48351" y="156440"/>
                    <a:pt x="17157" y="125152"/>
                    <a:pt x="17157" y="86042"/>
                  </a:cubicBezTo>
                  <a:cubicBezTo>
                    <a:pt x="17157" y="46932"/>
                    <a:pt x="48351" y="15644"/>
                    <a:pt x="87344" y="15644"/>
                  </a:cubicBezTo>
                  <a:cubicBezTo>
                    <a:pt x="126337" y="15644"/>
                    <a:pt x="159092" y="46932"/>
                    <a:pt x="159092" y="86042"/>
                  </a:cubicBezTo>
                  <a:cubicBezTo>
                    <a:pt x="159092" y="125152"/>
                    <a:pt x="126337" y="156440"/>
                    <a:pt x="87344" y="156440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4" name="Freeform 4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LA8AAC0nAADlDwAA/icAAAAAAAAmAAAACAAAAP//////////"/>
                </a:ext>
              </a:extLst>
            </p:cNvSpPr>
            <p:nvPr/>
          </p:nvSpPr>
          <p:spPr>
            <a:xfrm>
              <a:off x="2466340" y="6368415"/>
              <a:ext cx="117475" cy="132715"/>
            </a:xfrm>
            <a:custGeom>
              <a:avLst/>
              <a:gdLst/>
              <a:ahLst/>
              <a:cxnLst/>
              <a:rect l="0" t="0" r="117475" b="132715"/>
              <a:pathLst>
                <a:path w="117475" h="132715">
                  <a:moveTo>
                    <a:pt x="0" y="32257"/>
                  </a:moveTo>
                  <a:lnTo>
                    <a:pt x="0" y="99536"/>
                  </a:lnTo>
                  <a:lnTo>
                    <a:pt x="60125" y="132715"/>
                  </a:lnTo>
                  <a:lnTo>
                    <a:pt x="117475" y="99536"/>
                  </a:lnTo>
                  <a:lnTo>
                    <a:pt x="117475" y="32257"/>
                  </a:lnTo>
                  <a:lnTo>
                    <a:pt x="60125" y="0"/>
                  </a:lnTo>
                  <a:lnTo>
                    <a:pt x="0" y="322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3" name="Freeform 50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xAMAAD8cAAB7BAAAEB0AAAAAAAAmAAAACAAAAP//////////"/>
                </a:ext>
              </a:extLst>
            </p:cNvSpPr>
            <p:nvPr/>
          </p:nvSpPr>
          <p:spPr>
            <a:xfrm>
              <a:off x="612140" y="4591685"/>
              <a:ext cx="116205" cy="132715"/>
            </a:xfrm>
            <a:custGeom>
              <a:avLst/>
              <a:gdLst/>
              <a:ahLst/>
              <a:cxnLst/>
              <a:rect l="0" t="0" r="116205" b="132715"/>
              <a:pathLst>
                <a:path w="116205" h="132715">
                  <a:moveTo>
                    <a:pt x="57180" y="132715"/>
                  </a:moveTo>
                  <a:lnTo>
                    <a:pt x="116205" y="99536"/>
                  </a:lnTo>
                  <a:lnTo>
                    <a:pt x="116205" y="33178"/>
                  </a:lnTo>
                  <a:lnTo>
                    <a:pt x="57180" y="0"/>
                  </a:lnTo>
                  <a:lnTo>
                    <a:pt x="0" y="33178"/>
                  </a:lnTo>
                  <a:lnTo>
                    <a:pt x="0" y="99536"/>
                  </a:lnTo>
                  <a:lnTo>
                    <a:pt x="57180" y="13271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2" name="Freeform 51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9gUAAN4eAACdBwAAwSAAAAAAAAAmAAAACAAAAP//////////"/>
                </a:ext>
              </a:extLst>
            </p:cNvSpPr>
            <p:nvPr/>
          </p:nvSpPr>
          <p:spPr>
            <a:xfrm>
              <a:off x="969010" y="501777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68605" y="306705"/>
                  </a:moveTo>
                  <a:lnTo>
                    <a:pt x="268605" y="0"/>
                  </a:lnTo>
                  <a:lnTo>
                    <a:pt x="0" y="153352"/>
                  </a:lnTo>
                  <a:lnTo>
                    <a:pt x="268605" y="306705"/>
                  </a:lnTo>
                  <a:close/>
                  <a:moveTo>
                    <a:pt x="252913" y="153352"/>
                  </a:moveTo>
                  <a:lnTo>
                    <a:pt x="252913" y="278066"/>
                  </a:lnTo>
                  <a:lnTo>
                    <a:pt x="32306" y="153352"/>
                  </a:lnTo>
                  <a:lnTo>
                    <a:pt x="252913" y="28638"/>
                  </a:lnTo>
                  <a:lnTo>
                    <a:pt x="252913" y="153352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1" name="Freeform 52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0w0AAN4pAAB5DwAARisAAAAAAAAmAAAACAAAAP//////////"/>
                </a:ext>
              </a:extLst>
            </p:cNvSpPr>
            <p:nvPr/>
          </p:nvSpPr>
          <p:spPr>
            <a:xfrm>
              <a:off x="2247265" y="6805930"/>
              <a:ext cx="267970" cy="228600"/>
            </a:xfrm>
            <a:custGeom>
              <a:avLst/>
              <a:gdLst/>
              <a:ahLst/>
              <a:cxnLst/>
              <a:rect l="0" t="0" r="267970" b="228600"/>
              <a:pathLst>
                <a:path w="267970" h="228600">
                  <a:moveTo>
                    <a:pt x="133525" y="228600"/>
                  </a:moveTo>
                  <a:lnTo>
                    <a:pt x="267970" y="0"/>
                  </a:lnTo>
                  <a:lnTo>
                    <a:pt x="0" y="0"/>
                  </a:lnTo>
                  <a:lnTo>
                    <a:pt x="133525" y="228600"/>
                  </a:lnTo>
                  <a:close/>
                  <a:moveTo>
                    <a:pt x="133525" y="197260"/>
                  </a:moveTo>
                  <a:lnTo>
                    <a:pt x="27626" y="16592"/>
                  </a:lnTo>
                  <a:lnTo>
                    <a:pt x="239423" y="16592"/>
                  </a:lnTo>
                  <a:lnTo>
                    <a:pt x="133525" y="19726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20" name="Oval 53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GQUAAIIdAADeBQAAQx4AAAAAAAAmAAAACAAAAP//////////"/>
                </a:ext>
              </a:extLst>
            </p:cNvSpPr>
            <p:nvPr/>
          </p:nvSpPr>
          <p:spPr>
            <a:xfrm>
              <a:off x="828675" y="4796790"/>
              <a:ext cx="125095" cy="122555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9" name="Oval 54"/>
            <p:cNvSpPr>
              <a:extLst>
                <a:ext uri="smNativeData">
                  <pr:smNativeData xmlns:pr="smNativeData" xmlns="smNativeData" val="SMDATA_15_OYxbYhMAAAAlAAAAZgAAAA0AAAAAkAAAAEgAAACQAAAASAAAAAAAAAAAAAAAAAAAAAEAAABQAAAAAAAAAAAA8D8AAAAAAADw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P6Lw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jA8AAHseAADlEAAAzx8AAAAAAAAmAAAACAAAAP//////////"/>
                </a:ext>
              </a:extLst>
            </p:cNvSpPr>
            <p:nvPr/>
          </p:nvSpPr>
          <p:spPr>
            <a:xfrm>
              <a:off x="2527300" y="4954905"/>
              <a:ext cx="219075" cy="215900"/>
            </a:xfrm>
            <a:prstGeom prst="ellipse">
              <a:avLst/>
            </a:pr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8" name="Freeform 56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VgsAALIhAAB2DAAA+iIAAAAAAAAmAAAACAAAAP//////////"/>
                </a:ext>
              </a:extLst>
            </p:cNvSpPr>
            <p:nvPr/>
          </p:nvSpPr>
          <p:spPr>
            <a:xfrm>
              <a:off x="1842770" y="5477510"/>
              <a:ext cx="182880" cy="208280"/>
            </a:xfrm>
            <a:custGeom>
              <a:avLst/>
              <a:gdLst/>
              <a:ahLst/>
              <a:cxnLst/>
              <a:rect l="0" t="0" r="182880" b="208280"/>
              <a:pathLst>
                <a:path w="182880" h="208280">
                  <a:moveTo>
                    <a:pt x="0" y="52531"/>
                  </a:moveTo>
                  <a:lnTo>
                    <a:pt x="92364" y="0"/>
                  </a:lnTo>
                  <a:lnTo>
                    <a:pt x="182880" y="52531"/>
                  </a:lnTo>
                  <a:lnTo>
                    <a:pt x="182880" y="156671"/>
                  </a:lnTo>
                  <a:lnTo>
                    <a:pt x="92364" y="208280"/>
                  </a:lnTo>
                  <a:lnTo>
                    <a:pt x="0" y="156671"/>
                  </a:lnTo>
                  <a:lnTo>
                    <a:pt x="0" y="52531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7" name="Freeform 57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8g8AAN0iAACAEAAAgCMAAAAAAAAmAAAACAAAAP//////////"/>
                </a:ext>
              </a:extLst>
            </p:cNvSpPr>
            <p:nvPr/>
          </p:nvSpPr>
          <p:spPr>
            <a:xfrm>
              <a:off x="2592070" y="5667375"/>
              <a:ext cx="90170" cy="103505"/>
            </a:xfrm>
            <a:custGeom>
              <a:avLst/>
              <a:gdLst/>
              <a:ahLst/>
              <a:cxnLst/>
              <a:rect l="0" t="0" r="90170" b="103505"/>
              <a:pathLst>
                <a:path w="90170" h="103505">
                  <a:moveTo>
                    <a:pt x="0" y="26800"/>
                  </a:moveTo>
                  <a:lnTo>
                    <a:pt x="45085" y="0"/>
                  </a:lnTo>
                  <a:lnTo>
                    <a:pt x="90170" y="26800"/>
                  </a:lnTo>
                  <a:lnTo>
                    <a:pt x="90170" y="76704"/>
                  </a:lnTo>
                  <a:lnTo>
                    <a:pt x="45085" y="103505"/>
                  </a:lnTo>
                  <a:lnTo>
                    <a:pt x="0" y="76704"/>
                  </a:lnTo>
                  <a:lnTo>
                    <a:pt x="0" y="2680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6" name="Freeform 58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wAYAAIUfAABCBwAAGSAAAAAAAAAmAAAACAAAAP//////////"/>
                </a:ext>
              </a:extLst>
            </p:cNvSpPr>
            <p:nvPr/>
          </p:nvSpPr>
          <p:spPr>
            <a:xfrm>
              <a:off x="1097280" y="5123815"/>
              <a:ext cx="82550" cy="93980"/>
            </a:xfrm>
            <a:custGeom>
              <a:avLst/>
              <a:gdLst/>
              <a:ahLst/>
              <a:cxnLst/>
              <a:rect l="0" t="0" r="82550" b="93980"/>
              <a:pathLst>
                <a:path w="82550" h="93980">
                  <a:moveTo>
                    <a:pt x="0" y="46990"/>
                  </a:moveTo>
                  <a:lnTo>
                    <a:pt x="41739" y="23956"/>
                  </a:lnTo>
                  <a:lnTo>
                    <a:pt x="82550" y="0"/>
                  </a:lnTo>
                  <a:lnTo>
                    <a:pt x="82550" y="46990"/>
                  </a:lnTo>
                  <a:lnTo>
                    <a:pt x="82550" y="93980"/>
                  </a:lnTo>
                  <a:lnTo>
                    <a:pt x="41739" y="70024"/>
                  </a:lnTo>
                  <a:lnTo>
                    <a:pt x="0" y="46990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  <p:sp>
          <p:nvSpPr>
            <p:cNvPr id="15" name="Freeform 59"/>
            <p:cNvSpPr>
              <a:extLst>
                <a:ext uri="smNativeData">
                  <pr:smNativeData xmlns:pr="smNativeData" xmlns="smNativeData" val="SMDATA_15_OYxbYhMAAAAlAAAACwAAAA0AAAAAkAAAAEgAAACQAAAASAAAAAAAAAAAAAAAAAAAAAEAAABQAAAAAAAAAAAA4D8AAAAAAADgPwAAAAAAAOA/AAAAAAAA4D8AAAAAAADgPwAAAAAAAOA/AAAAAAAA4D8AAAAAAADgPwAAAAAAAOA/AAAAAAAA4D8CAAAAjAAAAAEAAAADAAAANj9KAABwwAAAAAAAAAAAAAAAAAAAAAAAAAAAAAAAAAAAAAAAZ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Nj9KAABwwAAAAAAAAAAAAAAAAAAAAAAAAAAAAAAAAAAAAAAAAAAAAAAAAAJ/f38A5+bmA8zMzADAwP8Af39/AAAAAAAAAAAAAAAAAAAAAAAAAAAAIQAAABgAAAAUAAAAZQ4AACwqAADlDgAAmyoAAAAAAAAmAAAACAAAAP//////////"/>
                </a:ext>
              </a:extLst>
            </p:cNvSpPr>
            <p:nvPr/>
          </p:nvSpPr>
          <p:spPr>
            <a:xfrm>
              <a:off x="2339975" y="6855460"/>
              <a:ext cx="81280" cy="70485"/>
            </a:xfrm>
            <a:custGeom>
              <a:avLst/>
              <a:gdLst/>
              <a:ahLst/>
              <a:cxnLst/>
              <a:rect l="0" t="0" r="81280" b="70485"/>
              <a:pathLst>
                <a:path w="81280" h="70485">
                  <a:moveTo>
                    <a:pt x="40640" y="70485"/>
                  </a:moveTo>
                  <a:lnTo>
                    <a:pt x="20320" y="34315"/>
                  </a:lnTo>
                  <a:lnTo>
                    <a:pt x="0" y="0"/>
                  </a:lnTo>
                  <a:lnTo>
                    <a:pt x="40640" y="0"/>
                  </a:lnTo>
                  <a:lnTo>
                    <a:pt x="81280" y="0"/>
                  </a:lnTo>
                  <a:lnTo>
                    <a:pt x="60960" y="34315"/>
                  </a:lnTo>
                  <a:lnTo>
                    <a:pt x="40640" y="70485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363F4A"/>
                </a:gs>
                <a:gs pos="100000">
                  <a:srgbClr val="0070C0"/>
                </a:gs>
              </a:gsLst>
              <a:lin ang="10800000" scaled="0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spcCol="215900" anchor="t"/>
            <a:lstStyle/>
            <a:p>
              <a:pPr>
                <a:defRPr lang="zh-cn"/>
              </a:pPr>
            </a:p>
          </p:txBody>
        </p:sp>
      </p:grpSp>
      <p:sp>
        <p:nvSpPr>
          <p:cNvPr id="63" name="文本框 70"/>
          <p:cNvSpPr>
            <a:extLst>
              <a:ext uri="smNativeData">
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RkAANIQAADcNwAA4hUAABAgAAAmAAAACAAAAP//////////"/>
              </a:ext>
            </a:extLst>
          </p:cNvSpPr>
          <p:nvPr/>
        </p:nvSpPr>
        <p:spPr>
          <a:xfrm flipH="1">
            <a:off x="4173855" y="2734310"/>
            <a:ext cx="4906645" cy="8229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>
            <a:lvl1pPr>
              <a:defRPr lang="zh-cn" sz="3600" b="1" cap="none" spc="0">
                <a:solidFill>
                  <a:srgbClr val="262626"/>
                </a:solidFill>
                <a:latin typeface="方正中倩简体" pitchFamily="0" charset="0"/>
                <a:ea typeface="等线" pitchFamily="0" charset="0"/>
                <a:cs typeface="等线" pitchFamily="0" charset="0"/>
              </a:defRPr>
            </a:lvl1pPr>
            <a:lvl2pPr>
              <a:defRPr lang="zh-cn" cap="none"/>
            </a:lvl2pPr>
            <a:lvl3pPr>
              <a:defRPr lang="zh-cn" cap="none"/>
            </a:lvl3pPr>
            <a:lvl4pPr>
              <a:defRPr lang="zh-cn" cap="none"/>
            </a:lvl4pPr>
            <a:lvl5pPr>
              <a:defRPr lang="zh-cn" cap="none"/>
            </a:lvl5pPr>
            <a:lvl6pPr>
              <a:defRPr lang="zh-cn" cap="none"/>
            </a:lvl6pPr>
            <a:lvl7pPr>
              <a:defRPr lang="zh-cn" cap="none"/>
            </a:lvl7pPr>
            <a:lvl8pPr>
              <a:defRPr lang="zh-cn" cap="none"/>
            </a:lvl8pPr>
            <a:lvl9pPr>
              <a:defRPr lang="zh-cn" cap="none"/>
            </a:lvl9pPr>
          </a:lstStyle>
          <a:p>
            <a:pPr defTabSz="685800">
              <a:tabLst/>
              <a:defRPr lang="zh-cn" sz="4800" b="0" cap="none">
                <a:solidFill>
                  <a:srgbClr val="1F4F7A"/>
                </a:solidFill>
                <a:latin typeface="方正正中黑简体" pitchFamily="0" charset="0"/>
                <a:ea typeface="方正正中黑简体" pitchFamily="0" charset="0"/>
                <a:cs typeface="等线" pitchFamily="0" charset="0"/>
              </a:defRPr>
            </a:pPr>
            <a:r>
              <a:t>制定规范</a:t>
            </a:r>
          </a:p>
        </p:txBody>
      </p:sp>
      <p:grpSp>
        <p:nvGrpSpPr>
          <p:cNvPr id="64" name="组合 66"/>
          <p:cNvGrpSpPr>
            <a:extLst>
              <a:ext uri="smNativeData">
                <pr:smNativeData xmlns:pr="smNativeData" xmlns="smNativeData" val="SMDATA_6_OYxbYhMAAAAlAAAAAQAAAA8BAAAAkAAAAEgAAACQAAAASAAAAAAAAAAAAAAAAAAAABcAAAAUAAAAAAAAAAAAAAD/fwAA/38AAAAAAAAJAAAABAAAAAEgASAfAAAAVAAAAAAAAAAAAAAAAAAAAAAAAAAAAAAAAAAAAAAAAAAAAAAAAAAAAAAAAAAAAAAAAAAAAAAAAAAAAAAAAAAAAAAAAAAAAAAAAAAAAAAAAAAAAAAAAAAAACEAAAAYAAAAFAAAAAgRAAAaEAAApRcAALcWAAAQAAAAJgAAAAgAAAD/////AAAAAA=="/>
              </a:ext>
            </a:extLst>
          </p:cNvGrpSpPr>
          <p:nvPr/>
        </p:nvGrpSpPr>
        <p:grpSpPr>
          <a:xfrm>
            <a:off x="2768600" y="2617470"/>
            <a:ext cx="1075055" cy="1075055"/>
            <a:chOff x="2768600" y="2617470"/>
            <a:chExt cx="1075055" cy="1075055"/>
          </a:xfrm>
        </p:grpSpPr>
        <p:sp>
          <p:nvSpPr>
            <p:cNvPr id="66" name="椭圆 67"/>
            <p:cNvSpPr>
              <a:extLst>
                <a:ext uri="smNativeData">
                  <pr:smNativeData xmlns:pr="smNativeData" xmlns="smNativeData" val="SMDATA_15_OYxbYhMAAAAlAAAAZgAAAA0AAAAAkAAAAEgAAACQAAAASAAAAAAAAAABAAAAAAAAAAEAAABQAAAAAAAAAAAA8D8AAAAAAADw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9PegAo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9PegB/f38A5+bmA8zMzADAwP8Af39/AAAAAAAAAAAAAAAAAAAAAAAAAAAAIQAAABgAAAAUAAAACBEAABoQAAClFwAAtxYAAAAAAAAmAAAACAAAAP//////////"/>
                </a:ext>
              </a:extLst>
            </p:cNvSpPr>
            <p:nvPr/>
          </p:nvSpPr>
          <p:spPr>
            <a:xfrm>
              <a:off x="2768600" y="2617470"/>
              <a:ext cx="1075055" cy="1075055"/>
            </a:xfrm>
            <a:prstGeom prst="ellipse">
              <a:avLst/>
            </a:prstGeom>
            <a:noFill/>
            <a:ln w="25400" cap="flat" cmpd="sng" algn="ctr">
              <a:solidFill>
                <a:srgbClr val="1F4F7A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45720" rIns="91440" bIns="45720" numCol="1" spcCol="215900" anchor="ctr"/>
            <a:lstStyle/>
            <a:p>
              <a:pPr algn="ctr">
                <a:defRPr lang="zh-cn" cap="none">
                  <a:solidFill>
                    <a:srgbClr val="FFFFFF"/>
                  </a:solidFill>
                </a:defRPr>
              </a:pPr>
              <a:endParaRPr lang="zh-cn" sz="4000" cap="none">
                <a:solidFill>
                  <a:srgbClr val="363F4A"/>
                </a:solidFill>
              </a:endParaRPr>
            </a:p>
          </p:txBody>
        </p:sp>
        <p:sp>
          <p:nvSpPr>
            <p:cNvPr id="65" name="文本框 68"/>
            <p:cNvSpPr>
              <a:extLst>
                <a:ext uri="smNativeData">
                  <pr:smNativeData xmlns:pr="smNativeData" xmlns="smNativeData" val="SMDATA_15_OYxbYhMAAAAlAAAAZAAAAE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CRIAANIQAAAbFwAA7xUAAAAgAAAmAAAACAAAAP//////////"/>
                </a:ext>
              </a:extLst>
            </p:cNvSpPr>
            <p:nvPr/>
          </p:nvSpPr>
          <p:spPr>
            <a:xfrm>
              <a:off x="2931795" y="2734310"/>
              <a:ext cx="824230" cy="83121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none" lIns="91440" tIns="45720" rIns="91440" bIns="45720" numCol="1" spcCol="215900" anchor="t"/>
            <a:lstStyle/>
            <a:p>
              <a:pPr>
                <a:defRPr lang="zh-cn"/>
              </a:pPr>
              <a:r>
                <a:rPr lang="en-us" sz="4800" cap="none">
                  <a:solidFill>
                    <a:srgbClr val="1F4F7A"/>
                  </a:solidFill>
                  <a:latin typeface="Impact" pitchFamily="0" charset="0"/>
                  <a:ea typeface="等线" pitchFamily="0" charset="0"/>
                  <a:cs typeface="等线" pitchFamily="0" charset="0"/>
                </a:rPr>
                <a:t>02</a:t>
              </a:r>
              <a:endParaRPr lang="zh-cn" sz="4800" cap="none">
                <a:solidFill>
                  <a:srgbClr val="1F4F7A"/>
                </a:solidFill>
                <a:latin typeface="Impact" pitchFamily="0" charset="0"/>
                <a:ea typeface="等线" pitchFamily="0" charset="0"/>
                <a:cs typeface="等线" pitchFamily="0" charset="0"/>
              </a:endParaRPr>
            </a:p>
          </p:txBody>
        </p:sp>
      </p:grpSp>
    </p:spTree>
  </p:cSld>
  <p:clrMapOvr>
    <a:masterClrMapping/>
  </p:clrMapOvr>
  <p:transition spd="med" p14:dur="1200" advClick="0" advTm="0">
    <p14:prism dir="u"/>
    <p:extLst>
      <p:ext uri="smNativeData">
        <pr:smNativeData xmlns:pr="smNativeData" xmlns="smNativeData" val="OYxbYgAAAACwBAAAAAAAAE8AAAABAAAAAAAAAAAAAAABAAAAAAAAAAAAAAAAAAAAAAAAAAAAAAAAAAAA"/>
      </p:ext>
    </p:extLst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dvAuto="0"/>
      <p:bldP spid="3" grpId="0" animBg="1" advAuto="0"/>
      <p:bldP spid="14" grpId="0" animBg="1" advAuto="0"/>
      <p:bldP spid="63" grpId="0"/>
      <p:bldP spid="64" grpId="0" animBg="1" advAuto="0"/>
    </p:bldLst>
    <p:extLst>
      <p:ext uri="smNativeData">
        <pr:smNativeData xmlns:pr="smNativeData" xmlns="smNativeData" val="OYxbYgUAAAAFAAAA/f///wEAAAAWAAAACAAAAAAAAAAAAAAAAAAAAAkAAAD9////AQAAAAoAAAAAAAAAAAAAAAAAAAAAAAAADAAAAP3///8BAAAAFgAAAAQAAAAAAAAAAAAAAAAAAAARAAAA/f///wEAAAA1AAAAEAAAAAAAAAAAAAAAAAAAABgAAAD/////AQAAAAIAAAAEAAAAAAAAAAAAAAAAAAAA"/>
      </p:ext>
    </p:ext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LsCAAD/fwAA/38AAAAAAAAJAAAABAAAAAAAkD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yQUAACkEAACyGAAAmQYAABAgAAAmAAAACAAAAP//////////"/>
              </a:ext>
            </a:extLst>
          </p:cNvSpPr>
          <p:nvPr/>
        </p:nvSpPr>
        <p:spPr>
          <a:xfrm>
            <a:off x="940435" y="676275"/>
            <a:ext cx="3074035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000" cap="none"/>
            </a:pPr>
            <a:r>
              <a:t>开发环境规范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OcD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wQYAAJUNAABOKgAAlRYAAAAgAAAmAAAACAAAAP//////////"/>
              </a:ext>
            </a:extLst>
          </p:cNvSpPr>
          <p:nvPr/>
        </p:nvSpPr>
        <p:spPr>
          <a:xfrm>
            <a:off x="1097915" y="2207895"/>
            <a:ext cx="5779135" cy="14630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JDK11 or JDK8?             -- 开发版本</a:t>
            </a:r>
          </a:p>
          <a:p>
            <a:pPr>
              <a:defRPr lang="zh-cn"/>
            </a:pPr>
            <a:r>
              <a:t>Maven or Gradle?            -- 构建工具</a:t>
            </a:r>
          </a:p>
          <a:p>
            <a:pPr>
              <a:defRPr lang="zh-cn"/>
            </a:pPr>
            <a:r>
              <a:t>Java or Go?                      -- 开发语言</a:t>
            </a:r>
          </a:p>
          <a:p>
            <a:pPr>
              <a:defRPr lang="zh-cn"/>
            </a:pPr>
            <a:r>
              <a:t>Linux or Windows?         -- 运行环境</a:t>
            </a:r>
          </a:p>
          <a:p>
            <a:pPr>
              <a:defRPr lang="zh-cn"/>
            </a:pPr>
            <a:r>
              <a:t>Server or Desktop?          -- 程序类型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1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LsC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yQUAACkEAACyGAAAmQYAABAgAAAmAAAACAAAAP//////////"/>
              </a:ext>
            </a:extLst>
          </p:cNvSpPr>
          <p:nvPr/>
        </p:nvSpPr>
        <p:spPr>
          <a:xfrm>
            <a:off x="940435" y="676275"/>
            <a:ext cx="3074035" cy="3962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 sz="2000" cap="none"/>
            </a:pPr>
            <a:r>
              <a:t>开发结构规范</a:t>
            </a:r>
          </a:p>
        </p:txBody>
      </p:sp>
      <p:sp>
        <p:nvSpPr>
          <p:cNvPr id="3" name="文本框2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OcD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SQQAAAkJAABsFgAAeRoAABAgAAAmAAAACAAAAP//////////"/>
              </a:ext>
            </a:extLst>
          </p:cNvSpPr>
          <p:nvPr/>
        </p:nvSpPr>
        <p:spPr>
          <a:xfrm>
            <a:off x="696595" y="1468755"/>
            <a:ext cx="2948305" cy="28346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代码编写规范</a:t>
            </a:r>
          </a:p>
          <a:p>
            <a:pPr>
              <a:defRPr lang="zh-cn"/>
            </a:pPr>
            <a:r>
              <a:t>func loop_for_world()</a:t>
            </a:r>
          </a:p>
          <a:p>
            <a:pPr>
              <a:defRPr lang="zh-cn"/>
            </a:pPr>
            <a:r>
              <a:t>func loopForWorld()</a:t>
            </a:r>
          </a:p>
          <a:p>
            <a:pPr>
              <a:defRPr lang="zh-cn"/>
            </a:pPr>
            <a:r>
              <a:t>While(1){</a:t>
            </a:r>
          </a:p>
          <a:p>
            <a:pPr>
              <a:defRPr lang="zh-cn"/>
            </a:pPr>
            <a:r>
              <a:t>     do;</a:t>
            </a:r>
          </a:p>
          <a:p>
            <a:pPr>
              <a:defRPr lang="zh-cn"/>
            </a:pPr>
            <a:r>
              <a:t>}</a:t>
            </a:r>
          </a:p>
          <a:p>
            <a:pPr>
              <a:defRPr lang="zh-cn"/>
            </a:pPr>
            <a:r>
              <a:t>While(1)</a:t>
            </a:r>
          </a:p>
          <a:p>
            <a:pPr>
              <a:defRPr lang="zh-cn"/>
            </a:pPr>
            <a:r>
              <a:t>{</a:t>
            </a:r>
          </a:p>
          <a:p>
            <a:pPr>
              <a:defRPr lang="zh-cn"/>
            </a:pPr>
            <a:r>
              <a:t>     do;</a:t>
            </a:r>
          </a:p>
          <a:p>
            <a:pPr>
              <a:defRPr lang="zh-cn"/>
            </a:pPr>
            <a:r>
              <a:t>}</a:t>
            </a:r>
          </a:p>
        </p:txBody>
      </p:sp>
      <p:sp>
        <p:nvSpPr>
          <p:cNvPr id="4" name="文本框3"/>
          <p:cNvSpPr txBox="1">
            <a:extLst>
              <a:ext uri="smNativeData">
                <pr:smNativeData xmlns:pr="smNativeData" xmlns="smNativeData" val="SMDATA_15_OYxbYhMAAAAlAAAAEgAAAA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PoS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IxcAAPgIAAAvKgAAyBoAABAAAAAmAAAACAAAAP//////////"/>
              </a:ext>
            </a:extLst>
          </p:cNvSpPr>
          <p:nvPr/>
        </p:nvSpPr>
        <p:spPr>
          <a:xfrm>
            <a:off x="3761105" y="1457960"/>
            <a:ext cx="3096260" cy="2895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文件结构规范 </a:t>
            </a:r>
          </a:p>
          <a:p>
            <a:pPr>
              <a:defRPr lang="zh-cn"/>
            </a:pPr>
            <a:r>
              <a:t>src</a:t>
            </a:r>
          </a:p>
          <a:p>
            <a:pPr>
              <a:defRPr lang="zh-cn"/>
            </a:pPr>
            <a:r>
              <a:t> - model</a:t>
            </a:r>
          </a:p>
          <a:p>
            <a:pPr>
              <a:defRPr lang="zh-cn"/>
            </a:pPr>
            <a:r>
              <a:t> - service</a:t>
            </a:r>
          </a:p>
          <a:p>
            <a:pPr>
              <a:defRPr lang="zh-cn"/>
            </a:pPr>
            <a:r>
              <a:t> - util</a:t>
            </a:r>
          </a:p>
          <a:p>
            <a:pPr>
              <a:defRPr lang="zh-cn"/>
            </a:pPr>
            <a:r>
              <a:t>test</a:t>
            </a:r>
          </a:p>
          <a:p>
            <a:pPr>
              <a:defRPr lang="zh-cn"/>
            </a:pPr>
            <a:r>
              <a:t> - util</a:t>
            </a:r>
          </a:p>
        </p:txBody>
      </p:sp>
      <p:sp>
        <p:nvSpPr>
          <p:cNvPr id="5" name="文本框4"/>
          <p:cNvSpPr txBox="1">
            <a:extLst>
              <a:ext uri="smNativeData">
                <pr:smNativeData xmlns:pr="smNativeData" xmlns="smNativeData" val="SMDATA_15_OYxbYhMAAAAlAAAAEgAAAE8B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DMS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J/f38A5+bmA8zMzADAwP8Af39/AAAAAAAAAAAAAAAAAAAAAAAAAAAAIQAAABgAAAAUAAAArSsAAPgIAABJPQAASBAAAAAgAAAmAAAACAAAAP//////////"/>
              </a:ext>
            </a:extLst>
          </p:cNvSpPr>
          <p:nvPr/>
        </p:nvSpPr>
        <p:spPr>
          <a:xfrm>
            <a:off x="7099935" y="1457960"/>
            <a:ext cx="2862580" cy="11887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zh-cn"/>
            </a:pPr>
            <a:r>
              <a:t>Git提交规范</a:t>
            </a:r>
          </a:p>
          <a:p>
            <a:pPr>
              <a:defRPr lang="zh-cn"/>
            </a:pPr>
            <a:r>
              <a:t>commit 中文/英文</a:t>
            </a:r>
          </a:p>
          <a:p>
            <a:pPr>
              <a:defRPr lang="zh-cn"/>
            </a:pPr>
            <a:r>
              <a:t>commit 需要写什么</a:t>
            </a:r>
          </a:p>
          <a:p>
            <a:pPr>
              <a:defRPr lang="zh-cn"/>
            </a:pPr>
            <a:r>
              <a:t>workflow 工作流是什么</a:t>
            </a:r>
          </a:p>
        </p:txBody>
      </p:sp>
    </p:spTree>
  </p:cSld>
  <p:clrMapOvr>
    <a:masterClrMapping/>
  </p:clrMapOvr>
  <p:transition spd="med" p14:dur="1200" advClick="0" advTm="0">
    <p:dissolve/>
    <p:extLst>
      <p:ext uri="smNativeData">
        <pr:smNativeData xmlns:pr="smNativeData" xmlns="smNativeData" val="OYxbYgAAAACwBAAAAAAAAFcAAABEAAAAAAAAAAAAAAABAAAAAAAAAAAAAAAAAAAAAAAAAAAAAAAAAAAA"/>
      </p:ext>
    </p:extLst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等线 Light"/>
        <a:ea typeface="等线 Light"/>
        <a:cs typeface="等线 Light"/>
      </a:majorFont>
      <a:minorFont>
        <a:latin typeface="等线"/>
        <a:ea typeface="等线"/>
        <a:cs typeface="等线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等线 Light"/>
        <a:ea typeface="等线 Light"/>
        <a:cs typeface="等线 Light"/>
      </a:majorFont>
      <a:minorFont>
        <a:latin typeface="等线"/>
        <a:ea typeface="等线"/>
        <a:cs typeface="等线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锐旗设计；https://9ppt.taobao.com_x000d_
</dc:description>
  <cp:lastModifiedBy>happys</cp:lastModifiedBy>
  <cp:revision>0</cp:revision>
  <dcterms:created xsi:type="dcterms:W3CDTF">2019-09-04T14:48:15Z</dcterms:created>
  <dcterms:modified xsi:type="dcterms:W3CDTF">2022-04-17T03:40:41Z</dcterms:modified>
</cp:coreProperties>
</file>